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926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67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558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95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08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74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950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34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551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227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149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BB979-1419-40DC-8696-A913ADBB90A0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15C4-502D-48F6-9A93-82FFBE58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57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 I VRIJEME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TATJANE MARINIĆ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JEDNE OD OSNIVAČA STUDIJA SOCIJALNOG RADA U HRVATSKOJ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232"/>
          <a:stretch/>
        </p:blipFill>
        <p:spPr>
          <a:xfrm>
            <a:off x="0" y="5373217"/>
            <a:ext cx="9144000" cy="13878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Dunja </a:t>
            </a:r>
            <a:r>
              <a:rPr lang="hr-HR" dirty="0" err="1" smtClean="0"/>
              <a:t>Ljilja</a:t>
            </a:r>
            <a:endParaRPr lang="hr-HR" dirty="0" smtClean="0"/>
          </a:p>
          <a:p>
            <a:r>
              <a:rPr lang="hr-HR"/>
              <a:t>Marta Pintarić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6258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7901721-8034-438D-B4B3-31FC109A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45C2D2C6-5DB8-4AB5-8723-2BAB6876C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O nečovječnom postupanju u logorima koje je fašistički režim nazivao “prihvatne stanice za izbjeglice”, “dječja prihvatilišta” i “sabirališta” postoji niz pisanih svjedočenja:</a:t>
            </a:r>
          </a:p>
          <a:p>
            <a:r>
              <a:rPr lang="hr-HR" dirty="0"/>
              <a:t>U zapisniku Tatjane Marinić i Staše Jelić o logoru Jaski čitamo: </a:t>
            </a:r>
          </a:p>
          <a:p>
            <a:r>
              <a:rPr lang="hr-HR" dirty="0"/>
              <a:t>“Dvije tisuće djece, dvije tisuće djece na jednom malom prostoru a ne čuje se </a:t>
            </a:r>
            <a:r>
              <a:rPr lang="hr-HR" dirty="0" err="1"/>
              <a:t>uobičajni</a:t>
            </a:r>
            <a:r>
              <a:rPr lang="hr-HR" dirty="0"/>
              <a:t> žamor, ne čuje se dječji smijeh… Preko dana djeca su vani, pred barakama, sjede jedno do drugoga, apatično, nijemo. Iz očiju im viri strah, a jedino oči odaju život. Za ništa ne pokazuju interes. Ni hrana ne privlači. Nema osjećaja sigurnosti, samo nepovjerenje i strah, do užasa doživljen strah. Tek uzrast odaje da je to dijete.” </a:t>
            </a:r>
          </a:p>
        </p:txBody>
      </p:sp>
    </p:spTree>
    <p:extLst>
      <p:ext uri="{BB962C8B-B14F-4D97-AF65-F5344CB8AC3E}">
        <p14:creationId xmlns:p14="http://schemas.microsoft.com/office/powerpoint/2010/main" val="226007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8AAF88E-C78A-42DC-9A6A-FEC58E94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AEF895D-9B4D-4AD9-AFEF-6D484BC38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Božidar Skeledžija: “Velikim trudom spašeno je od smrti stotine izgladnjele djece u najtežim uvjetima terora i straha.</a:t>
            </a:r>
          </a:p>
          <a:p>
            <a:pPr marL="0" indent="0">
              <a:buNone/>
            </a:pPr>
            <a:r>
              <a:rPr lang="hr-HR" dirty="0"/>
              <a:t> Tatjana ponovo završava u zatvoru, ovog puta u Jaski. </a:t>
            </a:r>
          </a:p>
          <a:p>
            <a:pPr marL="0" indent="0">
              <a:buNone/>
            </a:pPr>
            <a:r>
              <a:rPr lang="hr-HR" dirty="0"/>
              <a:t>U ljeto 1943. zajedno sa čitavim razredom svojih studentica prelazi u partizane.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642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2F3FDC4-E72A-4701-AB82-30F79D1D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54DFB555-DC92-4974-AFAC-821B29B1B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partizanima koristi stečeno znanje i organizira dječje domove na području Banije, Korduna i Like i sl.</a:t>
            </a:r>
          </a:p>
          <a:p>
            <a:r>
              <a:rPr lang="hr-HR" dirty="0"/>
              <a:t>Po oslobođenju Dalmacije prebacuje se zajedno s djecom iz zbjega na to područje.</a:t>
            </a:r>
          </a:p>
          <a:p>
            <a:r>
              <a:rPr lang="hr-HR" dirty="0"/>
              <a:t> Za njih 1000 uspijeva organizirati dom u i osniva tečajeve za odgajatelje za rad s djecom.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752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5779512-26DA-4D23-8ED1-B46B14D8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BA7920F6-4D4A-4CBA-8EED-2BD0E4F8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Po završetku rata vraća se u </a:t>
            </a:r>
            <a:r>
              <a:rPr lang="hr-HR" dirty="0" err="1"/>
              <a:t>Zagreb,njezin</a:t>
            </a:r>
            <a:r>
              <a:rPr lang="hr-HR" dirty="0"/>
              <a:t> će rad u poslijeratnom periodu biti usmjeren na rješavanje nagomilanih teških socijalnih pitanja, ali će briga o djeci žrtvama ratnog terora ostati njezinom primarnom aktivnošću.</a:t>
            </a:r>
          </a:p>
          <a:p>
            <a:r>
              <a:rPr lang="hr-HR" dirty="0"/>
              <a:t> Bavi se  razradom sistema školovanja prvih kadrova putem dopunskih tečajeva, savjetovanja, stručnih </a:t>
            </a:r>
            <a:r>
              <a:rPr lang="hr-HR" dirty="0" err="1"/>
              <a:t>seminara,a</a:t>
            </a:r>
            <a:r>
              <a:rPr lang="hr-HR" dirty="0"/>
              <a:t> 1948. postaje upraviteljicom Škole za odgojitelje u Zagrebu. </a:t>
            </a:r>
          </a:p>
        </p:txBody>
      </p:sp>
    </p:spTree>
    <p:extLst>
      <p:ext uri="{BB962C8B-B14F-4D97-AF65-F5344CB8AC3E}">
        <p14:creationId xmlns:p14="http://schemas.microsoft.com/office/powerpoint/2010/main" val="2445849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3C09163-32D6-48DB-8441-E16BDC92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5C35BAEA-49FD-45EA-A996-9EF77E9C2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tom razdoblju se ostvaraju brojna socijalna prava(na rad, na obrazovanje, na zdravstvenu zaštitu, na mirovinu, prava osoba nesposobnih za rad, hendikepirani) </a:t>
            </a:r>
          </a:p>
          <a:p>
            <a:r>
              <a:rPr lang="hr-HR" dirty="0"/>
              <a:t>To je i vrijeme zakonskog izjednačenja muškog i ženskog rada te prava na jednako plaćen rad muškaraca i žena, prava na porodiljski dopust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0244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F731861-3354-4341-8300-AF7C404C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3B6FAA25-F427-4329-AB91-F88318B06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Tatjana Marinić nastavlja svoju radnu karijeru u državnim institucijama od značaja za razvoj socijalnog rada i socijalne politike Jugoslavije. Postaje predsjednicom Nacionalnog komiteta Jugoslavije za problem predškolskog odgoja i jednom od prvih počasnih članova Svjetske organizacije za brigu o djeci predškolskog uzrasta – OMEP.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9846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555B36A-D377-407B-B7AC-27D19D1F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98892A39-916A-4D45-BA90-779EB52C8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Uključit će se u radnu grupu za pripremu studija socijalnog rada.  Otišla na studijski boravak u inozemstvo kako bi u zemljama Europe i u SAD-u upoznali načine obrazovanja socijalnih radnika te izradili profil socijalnog radnika primjerenog potrebama Hrvatske.</a:t>
            </a:r>
          </a:p>
        </p:txBody>
      </p:sp>
    </p:spTree>
    <p:extLst>
      <p:ext uri="{BB962C8B-B14F-4D97-AF65-F5344CB8AC3E}">
        <p14:creationId xmlns:p14="http://schemas.microsoft.com/office/powerpoint/2010/main" val="3983004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1B65E4E-9FBB-46B6-98E7-69B7B983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A4408032-4D86-4C3F-92C8-91A0B5902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 povratku Tatjana Marinić sudjeluje u određenju studija socijalnog rada  i biva izabrana za profesora metodike socijalnog rada na tek osnovanoj Višoj stručnoj školi za socijalne radnike u Zagrebu.(1952)</a:t>
            </a:r>
          </a:p>
          <a:p>
            <a:r>
              <a:rPr lang="hr-HR" dirty="0"/>
              <a:t>Bila je najstarija škola te vrste ne samo u Hrvatskoj i Jugoslaviji već i na čitavom području jugoistočne Europe. </a:t>
            </a:r>
          </a:p>
        </p:txBody>
      </p:sp>
    </p:spTree>
    <p:extLst>
      <p:ext uri="{BB962C8B-B14F-4D97-AF65-F5344CB8AC3E}">
        <p14:creationId xmlns:p14="http://schemas.microsoft.com/office/powerpoint/2010/main" val="2119725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D022087-D155-44AA-904E-A10A412A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8924043A-CCD4-45AC-A293-292B76AC8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Kao priznanje njenom doprinosu razvoju socijalnog rada i stručnog obrazovanja u tom specifičnom sektoru društvenih nauka Društvo socijalnih radnika Hrvatske utemeljilo je nagradu za socijalni rad koja nosi njeno ime.</a:t>
            </a:r>
          </a:p>
          <a:p>
            <a:r>
              <a:rPr lang="hr-HR" dirty="0"/>
              <a:t>U mirovinu odlazi 1957., a preminula je 8. veljače 1966. godine.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4778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E3D7FF8-10B7-4F23-AD80-43B1B1870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B3DEDAF0-D272-4B49-A7B0-90090169A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Napravile</a:t>
            </a:r>
          </a:p>
          <a:p>
            <a:r>
              <a:rPr lang="hr-HR" dirty="0"/>
              <a:t>Dunja Ljilja i </a:t>
            </a:r>
            <a:r>
              <a:rPr lang="hr-HR"/>
              <a:t>Marta Pintarić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685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232"/>
          <a:stretch/>
        </p:blipFill>
        <p:spPr>
          <a:xfrm>
            <a:off x="0" y="5373217"/>
            <a:ext cx="9144000" cy="1387802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9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veljače 1897. - Slavonska Požega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rođena u radničkoj obitelji Đure Marinića i supruge Marine Duić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trinaesto dijete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Socijaldemokratska stranka Hrvatske i Slavonije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školovala se u Osijeku i Zagrebu</a:t>
            </a:r>
          </a:p>
          <a:p>
            <a:pPr marL="0" indent="0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dobiva radno mjesto u selu Poljanska kraj Slavonske Požege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422335" y="3840088"/>
            <a:ext cx="365689" cy="180020"/>
            <a:chOff x="4422335" y="3840088"/>
            <a:chExt cx="365689" cy="18002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427984" y="4005064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422335" y="3840088"/>
              <a:ext cx="5649" cy="1800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788024" y="3774231"/>
            <a:ext cx="270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Državna učiteljska škola</a:t>
            </a:r>
          </a:p>
        </p:txBody>
      </p:sp>
    </p:spTree>
    <p:extLst>
      <p:ext uri="{BB962C8B-B14F-4D97-AF65-F5344CB8AC3E}">
        <p14:creationId xmlns:p14="http://schemas.microsoft.com/office/powerpoint/2010/main" val="13733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232"/>
          <a:stretch/>
        </p:blipFill>
        <p:spPr>
          <a:xfrm>
            <a:off x="0" y="5373217"/>
            <a:ext cx="9144000" cy="1387802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9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Antun Branko Šimić</a:t>
            </a:r>
          </a:p>
          <a:p>
            <a:pPr marL="0" indent="0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Josipa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Tatjana 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svjetski rat 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glad i siromaštvo 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kolonizacija djece i omladine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emancipacijski laboratorij za žene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19672" y="1754814"/>
            <a:ext cx="365689" cy="180020"/>
            <a:chOff x="4422335" y="3840088"/>
            <a:chExt cx="365689" cy="18002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4427984" y="4005064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4422335" y="3840088"/>
              <a:ext cx="5649" cy="1800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123728" y="173512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2.5.1925. „bolest vremena”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5" y="283644"/>
            <a:ext cx="2115490" cy="3001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643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232"/>
          <a:stretch/>
        </p:blipFill>
        <p:spPr>
          <a:xfrm>
            <a:off x="0" y="5373217"/>
            <a:ext cx="9144000" cy="1387802"/>
          </a:xfrm>
          <a:prstGeom prst="rect">
            <a:avLst/>
          </a:prstGeom>
        </p:spPr>
      </p:pic>
      <p:pic>
        <p:nvPicPr>
          <p:cNvPr id="1026" name="Picture 2" descr="Äuro CvijiÄ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397" y="2420887"/>
            <a:ext cx="2298758" cy="29218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9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Tatjana Marinić se u studentsko doba upoznaje s idejama ljevice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1919. Radnička partija Jugoslavije 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partijska škola u Zagrebu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Đuka Cvijić, Miroslav Krleža i Vladimir Ćopić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1923. Crvena pomoć Jugoslavije (CPJ)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1927. Tatjana stupa u brak sa političkim</a:t>
            </a: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sekretarom CK KPJ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Đukom Cvijićem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5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232"/>
          <a:stretch/>
        </p:blipFill>
        <p:spPr>
          <a:xfrm>
            <a:off x="0" y="5373217"/>
            <a:ext cx="9144000" cy="1387802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9"/>
          </a:xfrm>
        </p:spPr>
        <p:txBody>
          <a:bodyPr>
            <a:normAutofit lnSpcReduction="10000"/>
          </a:bodyPr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29.12.1920. Obznana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zabranjen rad KPJ</a:t>
            </a: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1929.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uveden sistem otvorene diktature i terora</a:t>
            </a:r>
          </a:p>
          <a:p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Tatjana odlazi u Austriju na liječenje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 inozemstvu radi za partiju (Beč)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SSSR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1934. uhapšena na zagrebačkom kolodvoru</a:t>
            </a:r>
          </a:p>
          <a:p>
            <a:pPr lvl="1"/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Aktivnosti za spašavanje brojne djece, organiziranje njihovog smještaja , briga o školovanju…</a:t>
            </a:r>
          </a:p>
        </p:txBody>
      </p:sp>
    </p:spTree>
    <p:extLst>
      <p:ext uri="{BB962C8B-B14F-4D97-AF65-F5344CB8AC3E}">
        <p14:creationId xmlns:p14="http://schemas.microsoft.com/office/powerpoint/2010/main" val="221006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9"/>
          </a:xfrm>
        </p:spPr>
        <p:txBody>
          <a:bodyPr>
            <a:normAutofit lnSpcReduction="10000"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Prati razvoj pedagogije i psihologije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Socijalna zaštita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Pohađa predavanja Sigmunda Freuda 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Odjel za narodno zdravlje i socijalnu politiku Banovine Hrvatske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Rude kraj Samobora 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hr-H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„Ona ne zna za dan i noć i čitav život nesebično predaje bogatstvo svojih spoznaja svojim suradnicima i mladim generacijama”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232"/>
          <a:stretch/>
        </p:blipFill>
        <p:spPr>
          <a:xfrm>
            <a:off x="0" y="5373217"/>
            <a:ext cx="9144000" cy="138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76CD484-57D6-4361-AB22-3EC0C101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88D89C3A-6574-4D17-8160-2ECDA2544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Više asocijacija</a:t>
            </a:r>
          </a:p>
          <a:p>
            <a:r>
              <a:rPr lang="hr-HR" dirty="0"/>
              <a:t>Crvena pomoć-nastao Fond Crvene pomoći učitelja komunista</a:t>
            </a:r>
          </a:p>
          <a:p>
            <a:r>
              <a:rPr lang="hr-HR" dirty="0"/>
              <a:t>Sjećanja Rodoljuba Čolaković :</a:t>
            </a:r>
          </a:p>
          <a:p>
            <a:r>
              <a:rPr lang="hr-HR" dirty="0"/>
              <a:t>“</a:t>
            </a:r>
            <a:r>
              <a:rPr lang="hr-HR" i="1" dirty="0"/>
              <a:t>Našao sam se s Tatjanom Marinić, koja je bila aktivna u Crvenoj pomoći. Uvijek bi se obradovao susretu s njom. Bila je neumoran radnik, trčala je i stizala na sve strane, stalno užurbana, uvijek dobro raspoložena. Imala je širok krug poznanika u Zagrebu, od proletera i skromnih domaćica do intelektualaca od kojih su mnogi, uvjeren sam, davali priloge za Crvenu pomoć, samo zato što ih je  to tražila Tatjana</a:t>
            </a:r>
            <a:r>
              <a:rPr lang="hr-HR" dirty="0"/>
              <a:t>”.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773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5DCE5C0-8ACE-45E3-9BC5-CD774891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5C54B7FD-E09A-4590-A50C-E2CACA06A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Prijatelji prirode(okupljalo </a:t>
            </a:r>
            <a:r>
              <a:rPr lang="hr-HR" dirty="0" err="1"/>
              <a:t>radnike,studente,domaćice</a:t>
            </a:r>
            <a:r>
              <a:rPr lang="hr-HR" dirty="0"/>
              <a:t> i organiziralo masovne izlete u prirodu)</a:t>
            </a:r>
          </a:p>
          <a:p>
            <a:r>
              <a:rPr lang="hr-HR" dirty="0"/>
              <a:t>Centar u Zagrebu i Sarajevu</a:t>
            </a:r>
          </a:p>
          <a:p>
            <a:r>
              <a:rPr lang="hr-HR" dirty="0"/>
              <a:t>Policijskom odlukom rad društva zabranjen-&gt;U Zagrebu  nastaje Radnička planinarska </a:t>
            </a:r>
            <a:r>
              <a:rPr lang="hr-HR" dirty="0" err="1"/>
              <a:t>zadruga,u</a:t>
            </a:r>
            <a:r>
              <a:rPr lang="hr-HR" dirty="0"/>
              <a:t> Ljubljani Slovenska zemlja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02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0BDE36D-24AE-4F11-89DF-413141488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97A72CE-6C08-4B6F-AC04-8D247D539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Tatjana pod stalnom prismotrom policije, zbog svojih aktivnosti uhapšena 1. svibnja 1941. godine.</a:t>
            </a:r>
          </a:p>
          <a:p>
            <a:r>
              <a:rPr lang="hr-HR" dirty="0"/>
              <a:t> Po izlasku iz zatvora ona napušta Zagreb i prelazi u Rude, gdje vodi nastavu u Školi za odgajateljice. Rude postaju istaknutim punktom ilegalnog rada i veza s partizanima. </a:t>
            </a:r>
          </a:p>
          <a:p>
            <a:r>
              <a:rPr lang="hr-HR" dirty="0"/>
              <a:t>U toku prvih godina rata Tatjana i njezine učenice, istakle su se u spašavanju djece koja su 1942. dopremljena iz logora Stara Gradiška i premještena u ustaške dječje logore Jaska i Reka.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724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972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ŽIVOT I VRIJEME TATJANE MARINIĆ, JEDNE OD OSNIVAČA STUDIJA SOCIJALNOG RADA U HRVATSKOJ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Aktivnosti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I VRIJEME TATJANE MARINIĆ, JEDNE OD OSNIVAČA STUDIJA SOCIJALNOG RADA U HRVATSKOJ</dc:title>
  <dc:creator>pinta</dc:creator>
  <cp:lastModifiedBy>Tihana Delak</cp:lastModifiedBy>
  <cp:revision>21</cp:revision>
  <dcterms:created xsi:type="dcterms:W3CDTF">2019-04-26T10:01:52Z</dcterms:created>
  <dcterms:modified xsi:type="dcterms:W3CDTF">2019-05-09T06:15:14Z</dcterms:modified>
</cp:coreProperties>
</file>