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C63BFF-DECE-4903-9C84-C0BB74C0B353}" type="datetimeFigureOut">
              <a:rPr lang="sr-Latn-CS" smtClean="0"/>
              <a:pPr/>
              <a:t>21.10.2014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FCA756-4C20-4A95-870A-28BB81D4B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Nasilje u partnerskim i obiteljskim odnosima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Nositeljica kolegija: </a:t>
            </a:r>
            <a:r>
              <a:rPr lang="hr-HR" dirty="0" err="1" smtClean="0"/>
              <a:t>prof</a:t>
            </a:r>
            <a:r>
              <a:rPr lang="hr-HR" dirty="0" smtClean="0"/>
              <a:t>. </a:t>
            </a:r>
            <a:r>
              <a:rPr lang="hr-HR" dirty="0" err="1" smtClean="0"/>
              <a:t>dr.sc</a:t>
            </a:r>
            <a:r>
              <a:rPr lang="hr-HR" dirty="0" smtClean="0"/>
              <a:t>. Marina </a:t>
            </a:r>
            <a:r>
              <a:rPr lang="hr-HR" dirty="0" err="1" smtClean="0"/>
              <a:t>Ajduković</a:t>
            </a:r>
            <a:endParaRPr lang="hr-HR" dirty="0" smtClean="0"/>
          </a:p>
          <a:p>
            <a:r>
              <a:rPr lang="hr-HR" dirty="0" smtClean="0"/>
              <a:t>Asistentica: Nika Sušac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prof</a:t>
            </a:r>
            <a:r>
              <a:rPr lang="hr-HR" dirty="0" smtClean="0"/>
              <a:t>. </a:t>
            </a:r>
            <a:r>
              <a:rPr lang="hr-HR" dirty="0" err="1" smtClean="0"/>
              <a:t>dr.sc</a:t>
            </a:r>
            <a:r>
              <a:rPr lang="hr-HR" dirty="0" smtClean="0"/>
              <a:t>. Marina </a:t>
            </a:r>
            <a:r>
              <a:rPr lang="hr-HR" dirty="0" err="1" smtClean="0"/>
              <a:t>Ajduković</a:t>
            </a:r>
            <a:endParaRPr lang="hr-HR" dirty="0" smtClean="0"/>
          </a:p>
          <a:p>
            <a:pPr lvl="1"/>
            <a:r>
              <a:rPr lang="hr-HR" dirty="0" smtClean="0"/>
              <a:t>marina@</a:t>
            </a:r>
            <a:r>
              <a:rPr lang="hr-HR" dirty="0" err="1" smtClean="0"/>
              <a:t>dpp.hr</a:t>
            </a:r>
            <a:endParaRPr lang="hr-HR" dirty="0" smtClean="0"/>
          </a:p>
          <a:p>
            <a:pPr lvl="1"/>
            <a:r>
              <a:rPr lang="hr-HR" dirty="0" smtClean="0"/>
              <a:t>soba 23</a:t>
            </a:r>
          </a:p>
          <a:p>
            <a:pPr lvl="1"/>
            <a:r>
              <a:rPr lang="hr-HR" dirty="0" smtClean="0"/>
              <a:t>konzultacije po dogovoru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Nika Sušac</a:t>
            </a:r>
          </a:p>
          <a:p>
            <a:pPr lvl="1"/>
            <a:r>
              <a:rPr lang="hr-HR" dirty="0" err="1" smtClean="0"/>
              <a:t>nika.susac</a:t>
            </a:r>
            <a:r>
              <a:rPr lang="hr-HR" dirty="0" smtClean="0"/>
              <a:t>@</a:t>
            </a:r>
            <a:r>
              <a:rPr lang="hr-HR" dirty="0" err="1" smtClean="0"/>
              <a:t>gmail.com</a:t>
            </a:r>
            <a:endParaRPr lang="hr-HR" dirty="0" smtClean="0"/>
          </a:p>
          <a:p>
            <a:pPr lvl="1"/>
            <a:r>
              <a:rPr lang="hr-HR" dirty="0" smtClean="0"/>
              <a:t>4895-801</a:t>
            </a:r>
          </a:p>
          <a:p>
            <a:pPr lvl="1"/>
            <a:r>
              <a:rPr lang="hr-HR" dirty="0" smtClean="0"/>
              <a:t>soba 11A</a:t>
            </a:r>
          </a:p>
          <a:p>
            <a:pPr lvl="1"/>
            <a:r>
              <a:rPr lang="hr-HR" dirty="0" smtClean="0"/>
              <a:t>konzultacije: srijeda 12:00-14:00 ili po dogovoru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gosti predavači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Nastavu izvode: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45430"/>
          <a:ext cx="8229600" cy="554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7043758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r-H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r-H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Tema</a:t>
                      </a:r>
                    </a:p>
                  </a:txBody>
                  <a:tcPr marL="72000" marR="72000" marT="54000" marB="540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21.10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Uvodno predavanje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Nasilje u životnoj perspektivi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28.10.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Nasilje u mladenačkim vezama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04.11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Program prevencije nasilja u mladenačkim vezama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11.11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Program prevencije nasilja u mladenačkim vezama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18.11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Program prevencije nasilja u mladenačkim vezama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25.11.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+mn-lt"/>
                          <a:ea typeface="Times New Roman"/>
                        </a:rPr>
                        <a:t>Program prevencije nasilja u mladenačkim vezama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02.12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Uloga skloništa za žene i djecu žrtve obiteljskog nasilja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09.12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Što znači biti žrtva?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Učinak obiteljskog nasilja na djecu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16.12.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Prevencija nasilnog ponašanja mladića – Program „Budi muško“, predstavljanje rada udruge Status M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13.01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Profil nasilnika u obitelji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+mn-lt"/>
                          <a:ea typeface="Times New Roman"/>
                        </a:rPr>
                        <a:t>Psihosocijalni tretman radi otklanjanja nasilničkog ponašanja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20.01.</a:t>
                      </a:r>
                      <a:endParaRPr lang="hr-H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+mn-lt"/>
                          <a:ea typeface="Times New Roman"/>
                        </a:rPr>
                        <a:t>Učinak rada u području obiteljskog nasilja na pomagače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hr-HR" dirty="0" smtClean="0"/>
              <a:t>Raspored nastave</a:t>
            </a:r>
            <a:endParaRPr lang="hr-H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857232"/>
            <a:ext cx="40005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hr-HR" sz="2300" dirty="0" smtClean="0"/>
              <a:t>utorak 15,00-17,30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Redovno pohađanje nastave</a:t>
            </a:r>
          </a:p>
          <a:p>
            <a:pPr lvl="1"/>
            <a:r>
              <a:rPr lang="hr-HR" dirty="0" smtClean="0"/>
              <a:t>2 izostanka</a:t>
            </a:r>
          </a:p>
          <a:p>
            <a:pPr lvl="1"/>
            <a:r>
              <a:rPr lang="hr-HR" dirty="0" smtClean="0"/>
              <a:t>ovi izostanci uključuju i “izostanke s ispričnicom”</a:t>
            </a:r>
          </a:p>
          <a:p>
            <a:r>
              <a:rPr lang="hr-HR" dirty="0" smtClean="0"/>
              <a:t>Provedba radionica u </a:t>
            </a:r>
            <a:r>
              <a:rPr lang="hr-HR" dirty="0" err="1" smtClean="0"/>
              <a:t>suvoditeljstvu</a:t>
            </a:r>
            <a:r>
              <a:rPr lang="hr-HR" dirty="0" smtClean="0"/>
              <a:t> u srednjoj školi/ustanovi za mlade</a:t>
            </a:r>
          </a:p>
          <a:p>
            <a:r>
              <a:rPr lang="hr-HR" dirty="0" smtClean="0"/>
              <a:t>Izvanredni studenti koji rade trebaju asistentici Sušac donijeti/poslati potvrdu o zaposlenju</a:t>
            </a:r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Obaveze studenata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Pisanje izvještaja:</a:t>
            </a:r>
          </a:p>
          <a:p>
            <a:pPr lvl="1"/>
            <a:r>
              <a:rPr lang="hr-HR" dirty="0" smtClean="0"/>
              <a:t>Osnovni podaci</a:t>
            </a:r>
          </a:p>
          <a:p>
            <a:pPr lvl="1"/>
            <a:r>
              <a:rPr lang="hr-HR" dirty="0" smtClean="0"/>
              <a:t>Priprema za provedbu radionica</a:t>
            </a:r>
          </a:p>
          <a:p>
            <a:pPr lvl="1"/>
            <a:r>
              <a:rPr lang="hr-HR" dirty="0" smtClean="0"/>
              <a:t>Provedba radionica</a:t>
            </a:r>
          </a:p>
          <a:p>
            <a:pPr lvl="1"/>
            <a:r>
              <a:rPr lang="hr-HR" dirty="0" smtClean="0"/>
              <a:t>3-5 stranica</a:t>
            </a:r>
          </a:p>
          <a:p>
            <a:endParaRPr lang="hr-HR" dirty="0" smtClean="0"/>
          </a:p>
          <a:p>
            <a:r>
              <a:rPr lang="hr-HR" dirty="0" smtClean="0"/>
              <a:t>Završna ocjena na temelju:</a:t>
            </a:r>
          </a:p>
          <a:p>
            <a:pPr lvl="1"/>
            <a:r>
              <a:rPr lang="hr-HR" dirty="0" smtClean="0"/>
              <a:t>aktivnosti</a:t>
            </a:r>
          </a:p>
          <a:p>
            <a:pPr lvl="1"/>
            <a:r>
              <a:rPr lang="hr-HR" dirty="0" smtClean="0"/>
              <a:t>predanog izvještaja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Polaganje ispita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Do </a:t>
            </a:r>
            <a:r>
              <a:rPr lang="hr-HR" dirty="0" smtClean="0"/>
              <a:t>28.10. </a:t>
            </a:r>
            <a:r>
              <a:rPr lang="hr-HR" dirty="0" smtClean="0"/>
              <a:t>asistentici Sušac javiti na mail:</a:t>
            </a:r>
          </a:p>
          <a:p>
            <a:pPr lvl="1">
              <a:buNone/>
            </a:pPr>
            <a:endParaRPr lang="hr-HR" dirty="0" smtClean="0"/>
          </a:p>
          <a:p>
            <a:pPr lvl="1"/>
            <a:r>
              <a:rPr lang="hr-HR" dirty="0" smtClean="0"/>
              <a:t>imena </a:t>
            </a:r>
            <a:r>
              <a:rPr lang="hr-HR" dirty="0" err="1" smtClean="0"/>
              <a:t>suvoditelja</a:t>
            </a:r>
            <a:r>
              <a:rPr lang="hr-HR" dirty="0" smtClean="0"/>
              <a:t> koji će u paru održati radionice u školi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prijedlog škola u kojima će se održati radionice</a:t>
            </a:r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zadatak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252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Nasilje u partnerskim i obiteljskim odnosima</vt:lpstr>
      <vt:lpstr>Nastavu izvode:</vt:lpstr>
      <vt:lpstr>Raspored nastave</vt:lpstr>
      <vt:lpstr>Obaveze studenata</vt:lpstr>
      <vt:lpstr>Polaganje ispita</vt:lpstr>
      <vt:lpstr>1. zadatak</vt:lpstr>
    </vt:vector>
  </TitlesOfParts>
  <Company>PFZ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Nasilje u partnerskim i obiteljskim odnosima</dc:title>
  <dc:creator>Nika</dc:creator>
  <cp:lastModifiedBy>Nika</cp:lastModifiedBy>
  <cp:revision>21</cp:revision>
  <dcterms:created xsi:type="dcterms:W3CDTF">2011-11-02T10:13:30Z</dcterms:created>
  <dcterms:modified xsi:type="dcterms:W3CDTF">2014-10-21T08:29:34Z</dcterms:modified>
</cp:coreProperties>
</file>