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D2439-3915-456A-AA60-D5BAA21FE13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E5E6E99-CC03-48C8-8968-325302ECE364}">
      <dgm:prSet/>
      <dgm:spPr/>
      <dgm:t>
        <a:bodyPr/>
        <a:lstStyle/>
        <a:p>
          <a:r>
            <a:rPr lang="en-US"/>
            <a:t>1. osigurati kvalitetnu superviziju psihosocijalnog rada supervizanata</a:t>
          </a:r>
        </a:p>
      </dgm:t>
    </dgm:pt>
    <dgm:pt modelId="{1A498723-38F5-4B9E-9CA6-35F6D6B90AA8}" type="parTrans" cxnId="{3B6165F2-482B-40F5-8DE2-18F7140CD652}">
      <dgm:prSet/>
      <dgm:spPr/>
      <dgm:t>
        <a:bodyPr/>
        <a:lstStyle/>
        <a:p>
          <a:endParaRPr lang="en-US"/>
        </a:p>
      </dgm:t>
    </dgm:pt>
    <dgm:pt modelId="{271F3FB1-E3CD-4BAC-A0D6-5946C5E31AB9}" type="sibTrans" cxnId="{3B6165F2-482B-40F5-8DE2-18F7140CD652}">
      <dgm:prSet/>
      <dgm:spPr/>
      <dgm:t>
        <a:bodyPr/>
        <a:lstStyle/>
        <a:p>
          <a:endParaRPr lang="en-US"/>
        </a:p>
      </dgm:t>
    </dgm:pt>
    <dgm:pt modelId="{967F5257-5200-4C1A-8B05-C61D0CEB3B85}">
      <dgm:prSet/>
      <dgm:spPr/>
      <dgm:t>
        <a:bodyPr/>
        <a:lstStyle/>
        <a:p>
          <a:r>
            <a:rPr lang="en-US"/>
            <a:t>2. razviti grupno okruženje koje će supervizantima pomoći da djelotvorno I suradnički ostvaruju primarni zadatak – superviziju slučajeva na kojima rade</a:t>
          </a:r>
        </a:p>
      </dgm:t>
    </dgm:pt>
    <dgm:pt modelId="{BEEA5568-7FBA-4E8E-91BB-07D922B32A4F}" type="parTrans" cxnId="{D6BEAD32-71DC-4516-8A4F-A20B73495479}">
      <dgm:prSet/>
      <dgm:spPr/>
      <dgm:t>
        <a:bodyPr/>
        <a:lstStyle/>
        <a:p>
          <a:endParaRPr lang="en-US"/>
        </a:p>
      </dgm:t>
    </dgm:pt>
    <dgm:pt modelId="{A4246A23-EF8D-42B5-B49B-6476E4C0746B}" type="sibTrans" cxnId="{D6BEAD32-71DC-4516-8A4F-A20B73495479}">
      <dgm:prSet/>
      <dgm:spPr/>
      <dgm:t>
        <a:bodyPr/>
        <a:lstStyle/>
        <a:p>
          <a:endParaRPr lang="en-US"/>
        </a:p>
      </dgm:t>
    </dgm:pt>
    <dgm:pt modelId="{91E68BD4-3B0F-4302-B89F-E8672BECB9A2}">
      <dgm:prSet/>
      <dgm:spPr/>
      <dgm:t>
        <a:bodyPr/>
        <a:lstStyle/>
        <a:p>
          <a:r>
            <a:rPr lang="en-US"/>
            <a:t>Iako se povijesno supervizija razvila kao individualna, danas prevladava grupna supervizija (grupa stvara puno mogućnosti I energije koja ima neprocjenjiv značaj za razvoj pojedinca).</a:t>
          </a:r>
        </a:p>
      </dgm:t>
    </dgm:pt>
    <dgm:pt modelId="{A88F00FA-C0DB-4901-BCDA-429F069893D4}" type="parTrans" cxnId="{8AE7A9C0-5699-4CE8-B537-B2CC4C1B8ADD}">
      <dgm:prSet/>
      <dgm:spPr/>
      <dgm:t>
        <a:bodyPr/>
        <a:lstStyle/>
        <a:p>
          <a:endParaRPr lang="en-US"/>
        </a:p>
      </dgm:t>
    </dgm:pt>
    <dgm:pt modelId="{F3930BE9-8B71-45A4-9B94-374BA581664B}" type="sibTrans" cxnId="{8AE7A9C0-5699-4CE8-B537-B2CC4C1B8ADD}">
      <dgm:prSet/>
      <dgm:spPr/>
      <dgm:t>
        <a:bodyPr/>
        <a:lstStyle/>
        <a:p>
          <a:endParaRPr lang="en-US"/>
        </a:p>
      </dgm:t>
    </dgm:pt>
    <dgm:pt modelId="{6595996B-E31B-4E1D-8AEB-6B69B810FD06}">
      <dgm:prSet/>
      <dgm:spPr/>
      <dgm:t>
        <a:bodyPr/>
        <a:lstStyle/>
        <a:p>
          <a:r>
            <a:rPr lang="en-US"/>
            <a:t>Ali grupa može proizvesti I dobre I loše ishode.</a:t>
          </a:r>
        </a:p>
      </dgm:t>
    </dgm:pt>
    <dgm:pt modelId="{61C1FCF6-7D41-4934-8722-6231346FDC25}" type="parTrans" cxnId="{8803E61C-8730-4301-8498-BE022677812D}">
      <dgm:prSet/>
      <dgm:spPr/>
      <dgm:t>
        <a:bodyPr/>
        <a:lstStyle/>
        <a:p>
          <a:endParaRPr lang="en-US"/>
        </a:p>
      </dgm:t>
    </dgm:pt>
    <dgm:pt modelId="{81F9D692-2C49-4709-8226-1ED9458D142B}" type="sibTrans" cxnId="{8803E61C-8730-4301-8498-BE022677812D}">
      <dgm:prSet/>
      <dgm:spPr/>
      <dgm:t>
        <a:bodyPr/>
        <a:lstStyle/>
        <a:p>
          <a:endParaRPr lang="en-US"/>
        </a:p>
      </dgm:t>
    </dgm:pt>
    <dgm:pt modelId="{C12B91C5-1BF7-43FF-A3FD-EE2CC0B4BD89}">
      <dgm:prSet/>
      <dgm:spPr/>
      <dgm:t>
        <a:bodyPr/>
        <a:lstStyle/>
        <a:p>
          <a:r>
            <a:rPr lang="en-US"/>
            <a:t>Supervizor mora biti jednako vješt u grupnom radu kao I u procesu supervizije.</a:t>
          </a:r>
        </a:p>
      </dgm:t>
    </dgm:pt>
    <dgm:pt modelId="{319C7FBB-D18A-4831-B637-8C2620CDBE1D}" type="parTrans" cxnId="{0AE8796F-FE50-4EA1-8BFB-48D2AC74B440}">
      <dgm:prSet/>
      <dgm:spPr/>
      <dgm:t>
        <a:bodyPr/>
        <a:lstStyle/>
        <a:p>
          <a:endParaRPr lang="en-US"/>
        </a:p>
      </dgm:t>
    </dgm:pt>
    <dgm:pt modelId="{8634BD9E-6BC9-44A5-8C28-2CEB2A4DDA63}" type="sibTrans" cxnId="{0AE8796F-FE50-4EA1-8BFB-48D2AC74B440}">
      <dgm:prSet/>
      <dgm:spPr/>
      <dgm:t>
        <a:bodyPr/>
        <a:lstStyle/>
        <a:p>
          <a:endParaRPr lang="en-US"/>
        </a:p>
      </dgm:t>
    </dgm:pt>
    <dgm:pt modelId="{C6E98DB9-1AC1-5249-8228-68DF9BB051F5}" type="pres">
      <dgm:prSet presAssocID="{B7BD2439-3915-456A-AA60-D5BAA21FE134}" presName="vert0" presStyleCnt="0">
        <dgm:presLayoutVars>
          <dgm:dir/>
          <dgm:animOne val="branch"/>
          <dgm:animLvl val="lvl"/>
        </dgm:presLayoutVars>
      </dgm:prSet>
      <dgm:spPr/>
    </dgm:pt>
    <dgm:pt modelId="{0B7CE3D7-23EF-AF46-9B7A-B15DEBBD75E6}" type="pres">
      <dgm:prSet presAssocID="{1E5E6E99-CC03-48C8-8968-325302ECE364}" presName="thickLine" presStyleLbl="alignNode1" presStyleIdx="0" presStyleCnt="5"/>
      <dgm:spPr/>
    </dgm:pt>
    <dgm:pt modelId="{041BFCA5-31F3-6547-9477-656B4E725150}" type="pres">
      <dgm:prSet presAssocID="{1E5E6E99-CC03-48C8-8968-325302ECE364}" presName="horz1" presStyleCnt="0"/>
      <dgm:spPr/>
    </dgm:pt>
    <dgm:pt modelId="{A66B7929-202C-4F43-A98A-45D6EE31E46F}" type="pres">
      <dgm:prSet presAssocID="{1E5E6E99-CC03-48C8-8968-325302ECE364}" presName="tx1" presStyleLbl="revTx" presStyleIdx="0" presStyleCnt="5"/>
      <dgm:spPr/>
    </dgm:pt>
    <dgm:pt modelId="{5B19DB1F-54F0-DE4A-8F2D-AAAC6BB9CA5F}" type="pres">
      <dgm:prSet presAssocID="{1E5E6E99-CC03-48C8-8968-325302ECE364}" presName="vert1" presStyleCnt="0"/>
      <dgm:spPr/>
    </dgm:pt>
    <dgm:pt modelId="{CD67E314-475E-EA4C-BF28-B12AEEFE27D1}" type="pres">
      <dgm:prSet presAssocID="{967F5257-5200-4C1A-8B05-C61D0CEB3B85}" presName="thickLine" presStyleLbl="alignNode1" presStyleIdx="1" presStyleCnt="5"/>
      <dgm:spPr/>
    </dgm:pt>
    <dgm:pt modelId="{FEEDEF05-3169-114A-A279-9A01ED275DED}" type="pres">
      <dgm:prSet presAssocID="{967F5257-5200-4C1A-8B05-C61D0CEB3B85}" presName="horz1" presStyleCnt="0"/>
      <dgm:spPr/>
    </dgm:pt>
    <dgm:pt modelId="{254815ED-1C0E-1B4D-B70B-91AD8A97BB93}" type="pres">
      <dgm:prSet presAssocID="{967F5257-5200-4C1A-8B05-C61D0CEB3B85}" presName="tx1" presStyleLbl="revTx" presStyleIdx="1" presStyleCnt="5"/>
      <dgm:spPr/>
    </dgm:pt>
    <dgm:pt modelId="{0CB4A1D4-9145-DD4A-A2CE-E0CAE0445468}" type="pres">
      <dgm:prSet presAssocID="{967F5257-5200-4C1A-8B05-C61D0CEB3B85}" presName="vert1" presStyleCnt="0"/>
      <dgm:spPr/>
    </dgm:pt>
    <dgm:pt modelId="{180EC8B3-9D6D-0843-9658-A9AB245E32B0}" type="pres">
      <dgm:prSet presAssocID="{91E68BD4-3B0F-4302-B89F-E8672BECB9A2}" presName="thickLine" presStyleLbl="alignNode1" presStyleIdx="2" presStyleCnt="5"/>
      <dgm:spPr/>
    </dgm:pt>
    <dgm:pt modelId="{CB0B3CA5-CA79-D44A-8A6A-1DD1F6D0FF36}" type="pres">
      <dgm:prSet presAssocID="{91E68BD4-3B0F-4302-B89F-E8672BECB9A2}" presName="horz1" presStyleCnt="0"/>
      <dgm:spPr/>
    </dgm:pt>
    <dgm:pt modelId="{591B58FF-C61D-6949-A556-2D46474FE9A8}" type="pres">
      <dgm:prSet presAssocID="{91E68BD4-3B0F-4302-B89F-E8672BECB9A2}" presName="tx1" presStyleLbl="revTx" presStyleIdx="2" presStyleCnt="5"/>
      <dgm:spPr/>
    </dgm:pt>
    <dgm:pt modelId="{8D2AE4BA-769F-D949-9890-32B8FB2CAFBA}" type="pres">
      <dgm:prSet presAssocID="{91E68BD4-3B0F-4302-B89F-E8672BECB9A2}" presName="vert1" presStyleCnt="0"/>
      <dgm:spPr/>
    </dgm:pt>
    <dgm:pt modelId="{86D802AD-0056-3242-9E22-37AD2BDCE667}" type="pres">
      <dgm:prSet presAssocID="{6595996B-E31B-4E1D-8AEB-6B69B810FD06}" presName="thickLine" presStyleLbl="alignNode1" presStyleIdx="3" presStyleCnt="5"/>
      <dgm:spPr/>
    </dgm:pt>
    <dgm:pt modelId="{F9EEF95B-FEBC-7A46-859D-634BA1FE0B09}" type="pres">
      <dgm:prSet presAssocID="{6595996B-E31B-4E1D-8AEB-6B69B810FD06}" presName="horz1" presStyleCnt="0"/>
      <dgm:spPr/>
    </dgm:pt>
    <dgm:pt modelId="{7BA58C88-423C-0B40-8C21-ECF54606002B}" type="pres">
      <dgm:prSet presAssocID="{6595996B-E31B-4E1D-8AEB-6B69B810FD06}" presName="tx1" presStyleLbl="revTx" presStyleIdx="3" presStyleCnt="5"/>
      <dgm:spPr/>
    </dgm:pt>
    <dgm:pt modelId="{CD312C95-21DD-714A-B963-1A5670E8ABC7}" type="pres">
      <dgm:prSet presAssocID="{6595996B-E31B-4E1D-8AEB-6B69B810FD06}" presName="vert1" presStyleCnt="0"/>
      <dgm:spPr/>
    </dgm:pt>
    <dgm:pt modelId="{BDFDBED4-3D70-5F42-8ABC-E70D215259AB}" type="pres">
      <dgm:prSet presAssocID="{C12B91C5-1BF7-43FF-A3FD-EE2CC0B4BD89}" presName="thickLine" presStyleLbl="alignNode1" presStyleIdx="4" presStyleCnt="5"/>
      <dgm:spPr/>
    </dgm:pt>
    <dgm:pt modelId="{BD1F70F8-B17B-B74D-9407-A98619FB7EBA}" type="pres">
      <dgm:prSet presAssocID="{C12B91C5-1BF7-43FF-A3FD-EE2CC0B4BD89}" presName="horz1" presStyleCnt="0"/>
      <dgm:spPr/>
    </dgm:pt>
    <dgm:pt modelId="{0AD2BB48-1EB7-A643-BDC8-DAA94E7C3CE6}" type="pres">
      <dgm:prSet presAssocID="{C12B91C5-1BF7-43FF-A3FD-EE2CC0B4BD89}" presName="tx1" presStyleLbl="revTx" presStyleIdx="4" presStyleCnt="5"/>
      <dgm:spPr/>
    </dgm:pt>
    <dgm:pt modelId="{CBEC158D-960C-EC49-8825-86563779541B}" type="pres">
      <dgm:prSet presAssocID="{C12B91C5-1BF7-43FF-A3FD-EE2CC0B4BD89}" presName="vert1" presStyleCnt="0"/>
      <dgm:spPr/>
    </dgm:pt>
  </dgm:ptLst>
  <dgm:cxnLst>
    <dgm:cxn modelId="{A72DA418-3F0E-6542-B115-E43BBF889556}" type="presOf" srcId="{967F5257-5200-4C1A-8B05-C61D0CEB3B85}" destId="{254815ED-1C0E-1B4D-B70B-91AD8A97BB93}" srcOrd="0" destOrd="0" presId="urn:microsoft.com/office/officeart/2008/layout/LinedList"/>
    <dgm:cxn modelId="{8803E61C-8730-4301-8498-BE022677812D}" srcId="{B7BD2439-3915-456A-AA60-D5BAA21FE134}" destId="{6595996B-E31B-4E1D-8AEB-6B69B810FD06}" srcOrd="3" destOrd="0" parTransId="{61C1FCF6-7D41-4934-8722-6231346FDC25}" sibTransId="{81F9D692-2C49-4709-8226-1ED9458D142B}"/>
    <dgm:cxn modelId="{D6BEAD32-71DC-4516-8A4F-A20B73495479}" srcId="{B7BD2439-3915-456A-AA60-D5BAA21FE134}" destId="{967F5257-5200-4C1A-8B05-C61D0CEB3B85}" srcOrd="1" destOrd="0" parTransId="{BEEA5568-7FBA-4E8E-91BB-07D922B32A4F}" sibTransId="{A4246A23-EF8D-42B5-B49B-6476E4C0746B}"/>
    <dgm:cxn modelId="{0AE8796F-FE50-4EA1-8BFB-48D2AC74B440}" srcId="{B7BD2439-3915-456A-AA60-D5BAA21FE134}" destId="{C12B91C5-1BF7-43FF-A3FD-EE2CC0B4BD89}" srcOrd="4" destOrd="0" parTransId="{319C7FBB-D18A-4831-B637-8C2620CDBE1D}" sibTransId="{8634BD9E-6BC9-44A5-8C28-2CEB2A4DDA63}"/>
    <dgm:cxn modelId="{C0D6BEB1-666B-6644-8F48-24FDE8497F41}" type="presOf" srcId="{1E5E6E99-CC03-48C8-8968-325302ECE364}" destId="{A66B7929-202C-4F43-A98A-45D6EE31E46F}" srcOrd="0" destOrd="0" presId="urn:microsoft.com/office/officeart/2008/layout/LinedList"/>
    <dgm:cxn modelId="{2ACED1BE-19BC-D546-820D-68C4C786B935}" type="presOf" srcId="{91E68BD4-3B0F-4302-B89F-E8672BECB9A2}" destId="{591B58FF-C61D-6949-A556-2D46474FE9A8}" srcOrd="0" destOrd="0" presId="urn:microsoft.com/office/officeart/2008/layout/LinedList"/>
    <dgm:cxn modelId="{8AE7A9C0-5699-4CE8-B537-B2CC4C1B8ADD}" srcId="{B7BD2439-3915-456A-AA60-D5BAA21FE134}" destId="{91E68BD4-3B0F-4302-B89F-E8672BECB9A2}" srcOrd="2" destOrd="0" parTransId="{A88F00FA-C0DB-4901-BCDA-429F069893D4}" sibTransId="{F3930BE9-8B71-45A4-9B94-374BA581664B}"/>
    <dgm:cxn modelId="{D0D53BEA-B732-9548-A305-20B1F48FD379}" type="presOf" srcId="{6595996B-E31B-4E1D-8AEB-6B69B810FD06}" destId="{7BA58C88-423C-0B40-8C21-ECF54606002B}" srcOrd="0" destOrd="0" presId="urn:microsoft.com/office/officeart/2008/layout/LinedList"/>
    <dgm:cxn modelId="{885FDEED-6FA4-0141-AF59-62ADADB5EB54}" type="presOf" srcId="{C12B91C5-1BF7-43FF-A3FD-EE2CC0B4BD89}" destId="{0AD2BB48-1EB7-A643-BDC8-DAA94E7C3CE6}" srcOrd="0" destOrd="0" presId="urn:microsoft.com/office/officeart/2008/layout/LinedList"/>
    <dgm:cxn modelId="{9D3CD0EF-C671-A245-BC96-3CA6BB523712}" type="presOf" srcId="{B7BD2439-3915-456A-AA60-D5BAA21FE134}" destId="{C6E98DB9-1AC1-5249-8228-68DF9BB051F5}" srcOrd="0" destOrd="0" presId="urn:microsoft.com/office/officeart/2008/layout/LinedList"/>
    <dgm:cxn modelId="{3B6165F2-482B-40F5-8DE2-18F7140CD652}" srcId="{B7BD2439-3915-456A-AA60-D5BAA21FE134}" destId="{1E5E6E99-CC03-48C8-8968-325302ECE364}" srcOrd="0" destOrd="0" parTransId="{1A498723-38F5-4B9E-9CA6-35F6D6B90AA8}" sibTransId="{271F3FB1-E3CD-4BAC-A0D6-5946C5E31AB9}"/>
    <dgm:cxn modelId="{5F26D106-1397-5548-A1BB-853E1183D390}" type="presParOf" srcId="{C6E98DB9-1AC1-5249-8228-68DF9BB051F5}" destId="{0B7CE3D7-23EF-AF46-9B7A-B15DEBBD75E6}" srcOrd="0" destOrd="0" presId="urn:microsoft.com/office/officeart/2008/layout/LinedList"/>
    <dgm:cxn modelId="{701ACDED-1187-4F48-A495-38158D9B135B}" type="presParOf" srcId="{C6E98DB9-1AC1-5249-8228-68DF9BB051F5}" destId="{041BFCA5-31F3-6547-9477-656B4E725150}" srcOrd="1" destOrd="0" presId="urn:microsoft.com/office/officeart/2008/layout/LinedList"/>
    <dgm:cxn modelId="{2A0FD0D5-C215-4E4B-B437-2758681C8F28}" type="presParOf" srcId="{041BFCA5-31F3-6547-9477-656B4E725150}" destId="{A66B7929-202C-4F43-A98A-45D6EE31E46F}" srcOrd="0" destOrd="0" presId="urn:microsoft.com/office/officeart/2008/layout/LinedList"/>
    <dgm:cxn modelId="{8AC90910-99C5-5148-815B-CCF24ADA0CFC}" type="presParOf" srcId="{041BFCA5-31F3-6547-9477-656B4E725150}" destId="{5B19DB1F-54F0-DE4A-8F2D-AAAC6BB9CA5F}" srcOrd="1" destOrd="0" presId="urn:microsoft.com/office/officeart/2008/layout/LinedList"/>
    <dgm:cxn modelId="{84F11022-786B-5442-8A0E-F34D3E6FFC63}" type="presParOf" srcId="{C6E98DB9-1AC1-5249-8228-68DF9BB051F5}" destId="{CD67E314-475E-EA4C-BF28-B12AEEFE27D1}" srcOrd="2" destOrd="0" presId="urn:microsoft.com/office/officeart/2008/layout/LinedList"/>
    <dgm:cxn modelId="{E2827F61-6149-5143-9D92-F0CEEFF17F48}" type="presParOf" srcId="{C6E98DB9-1AC1-5249-8228-68DF9BB051F5}" destId="{FEEDEF05-3169-114A-A279-9A01ED275DED}" srcOrd="3" destOrd="0" presId="urn:microsoft.com/office/officeart/2008/layout/LinedList"/>
    <dgm:cxn modelId="{71C68A9C-E008-5F45-B744-3D989F6B7735}" type="presParOf" srcId="{FEEDEF05-3169-114A-A279-9A01ED275DED}" destId="{254815ED-1C0E-1B4D-B70B-91AD8A97BB93}" srcOrd="0" destOrd="0" presId="urn:microsoft.com/office/officeart/2008/layout/LinedList"/>
    <dgm:cxn modelId="{50F486D0-C85D-E14C-8BCB-B1CC4E979052}" type="presParOf" srcId="{FEEDEF05-3169-114A-A279-9A01ED275DED}" destId="{0CB4A1D4-9145-DD4A-A2CE-E0CAE0445468}" srcOrd="1" destOrd="0" presId="urn:microsoft.com/office/officeart/2008/layout/LinedList"/>
    <dgm:cxn modelId="{91D9F26D-ABAF-3B48-A3BA-20AB3BAC83BD}" type="presParOf" srcId="{C6E98DB9-1AC1-5249-8228-68DF9BB051F5}" destId="{180EC8B3-9D6D-0843-9658-A9AB245E32B0}" srcOrd="4" destOrd="0" presId="urn:microsoft.com/office/officeart/2008/layout/LinedList"/>
    <dgm:cxn modelId="{09B32057-AEB4-4748-AA33-01B3F36EE3D6}" type="presParOf" srcId="{C6E98DB9-1AC1-5249-8228-68DF9BB051F5}" destId="{CB0B3CA5-CA79-D44A-8A6A-1DD1F6D0FF36}" srcOrd="5" destOrd="0" presId="urn:microsoft.com/office/officeart/2008/layout/LinedList"/>
    <dgm:cxn modelId="{E104FB95-160F-774D-A9BB-858105C755EE}" type="presParOf" srcId="{CB0B3CA5-CA79-D44A-8A6A-1DD1F6D0FF36}" destId="{591B58FF-C61D-6949-A556-2D46474FE9A8}" srcOrd="0" destOrd="0" presId="urn:microsoft.com/office/officeart/2008/layout/LinedList"/>
    <dgm:cxn modelId="{F7A51021-059D-AF43-A4DA-90551879E65B}" type="presParOf" srcId="{CB0B3CA5-CA79-D44A-8A6A-1DD1F6D0FF36}" destId="{8D2AE4BA-769F-D949-9890-32B8FB2CAFBA}" srcOrd="1" destOrd="0" presId="urn:microsoft.com/office/officeart/2008/layout/LinedList"/>
    <dgm:cxn modelId="{DE4A19C8-4613-4B45-A91A-EBC055795DCD}" type="presParOf" srcId="{C6E98DB9-1AC1-5249-8228-68DF9BB051F5}" destId="{86D802AD-0056-3242-9E22-37AD2BDCE667}" srcOrd="6" destOrd="0" presId="urn:microsoft.com/office/officeart/2008/layout/LinedList"/>
    <dgm:cxn modelId="{EDCDCCEE-3586-5044-9115-C8ACEECD37D1}" type="presParOf" srcId="{C6E98DB9-1AC1-5249-8228-68DF9BB051F5}" destId="{F9EEF95B-FEBC-7A46-859D-634BA1FE0B09}" srcOrd="7" destOrd="0" presId="urn:microsoft.com/office/officeart/2008/layout/LinedList"/>
    <dgm:cxn modelId="{E9855783-81BB-374D-AA7D-5B36A67F27CC}" type="presParOf" srcId="{F9EEF95B-FEBC-7A46-859D-634BA1FE0B09}" destId="{7BA58C88-423C-0B40-8C21-ECF54606002B}" srcOrd="0" destOrd="0" presId="urn:microsoft.com/office/officeart/2008/layout/LinedList"/>
    <dgm:cxn modelId="{31136270-E163-F34B-B544-0200052C11AA}" type="presParOf" srcId="{F9EEF95B-FEBC-7A46-859D-634BA1FE0B09}" destId="{CD312C95-21DD-714A-B963-1A5670E8ABC7}" srcOrd="1" destOrd="0" presId="urn:microsoft.com/office/officeart/2008/layout/LinedList"/>
    <dgm:cxn modelId="{9CEE23E3-6666-0342-9645-87DAF61A13B9}" type="presParOf" srcId="{C6E98DB9-1AC1-5249-8228-68DF9BB051F5}" destId="{BDFDBED4-3D70-5F42-8ABC-E70D215259AB}" srcOrd="8" destOrd="0" presId="urn:microsoft.com/office/officeart/2008/layout/LinedList"/>
    <dgm:cxn modelId="{3FD6D028-0615-C34D-AD58-D1833378B3A2}" type="presParOf" srcId="{C6E98DB9-1AC1-5249-8228-68DF9BB051F5}" destId="{BD1F70F8-B17B-B74D-9407-A98619FB7EBA}" srcOrd="9" destOrd="0" presId="urn:microsoft.com/office/officeart/2008/layout/LinedList"/>
    <dgm:cxn modelId="{49B6554E-561C-C44C-8793-E446A20E8E0E}" type="presParOf" srcId="{BD1F70F8-B17B-B74D-9407-A98619FB7EBA}" destId="{0AD2BB48-1EB7-A643-BDC8-DAA94E7C3CE6}" srcOrd="0" destOrd="0" presId="urn:microsoft.com/office/officeart/2008/layout/LinedList"/>
    <dgm:cxn modelId="{EA4C646C-987D-2342-B846-19C5600AF037}" type="presParOf" srcId="{BD1F70F8-B17B-B74D-9407-A98619FB7EBA}" destId="{CBEC158D-960C-EC49-8825-86563779541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3166B7-4389-442B-8188-F1B9C8836D09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A2B08B2-3F52-456B-B5B7-EFDCB043D94D}">
      <dgm:prSet/>
      <dgm:spPr/>
      <dgm:t>
        <a:bodyPr/>
        <a:lstStyle/>
        <a:p>
          <a:r>
            <a:rPr lang="en-US"/>
            <a:t>U klasifikaciji grupnih procesa u psihosocijalnom radu razlikujemo tri temeljne grupe:</a:t>
          </a:r>
        </a:p>
      </dgm:t>
    </dgm:pt>
    <dgm:pt modelId="{A53FDE8F-93A1-4FA0-A80C-020D7E402D4B}" type="parTrans" cxnId="{7B38D989-C60C-4987-85B1-785E6B8AAD95}">
      <dgm:prSet/>
      <dgm:spPr/>
      <dgm:t>
        <a:bodyPr/>
        <a:lstStyle/>
        <a:p>
          <a:endParaRPr lang="en-US"/>
        </a:p>
      </dgm:t>
    </dgm:pt>
    <dgm:pt modelId="{254F98F7-93E4-411F-9529-AC2EFC14E93A}" type="sibTrans" cxnId="{7B38D989-C60C-4987-85B1-785E6B8AAD95}">
      <dgm:prSet/>
      <dgm:spPr/>
      <dgm:t>
        <a:bodyPr/>
        <a:lstStyle/>
        <a:p>
          <a:endParaRPr lang="en-US"/>
        </a:p>
      </dgm:t>
    </dgm:pt>
    <dgm:pt modelId="{27F8C19B-40CE-4584-9FE0-AD1FC233DE52}">
      <dgm:prSet/>
      <dgm:spPr/>
      <dgm:t>
        <a:bodyPr/>
        <a:lstStyle/>
        <a:p>
          <a:r>
            <a:rPr lang="en-US"/>
            <a:t>Tretmanske (za osobnu promjenu korisnika u užem smislu)</a:t>
          </a:r>
        </a:p>
      </dgm:t>
    </dgm:pt>
    <dgm:pt modelId="{A5F9914E-FCB5-4312-8820-90090B6B9F6D}" type="parTrans" cxnId="{106B363C-4B53-4348-92E1-7F15AACC3DFC}">
      <dgm:prSet/>
      <dgm:spPr/>
      <dgm:t>
        <a:bodyPr/>
        <a:lstStyle/>
        <a:p>
          <a:endParaRPr lang="en-US"/>
        </a:p>
      </dgm:t>
    </dgm:pt>
    <dgm:pt modelId="{218C09E0-23E8-4AB7-8048-EE0DC26EAD7F}" type="sibTrans" cxnId="{106B363C-4B53-4348-92E1-7F15AACC3DFC}">
      <dgm:prSet/>
      <dgm:spPr/>
      <dgm:t>
        <a:bodyPr/>
        <a:lstStyle/>
        <a:p>
          <a:endParaRPr lang="en-US"/>
        </a:p>
      </dgm:t>
    </dgm:pt>
    <dgm:pt modelId="{E35DC811-1828-478A-8CF9-7E9200CEE33A}">
      <dgm:prSet/>
      <dgm:spPr/>
      <dgm:t>
        <a:bodyPr/>
        <a:lstStyle/>
        <a:p>
          <a:r>
            <a:rPr lang="en-US"/>
            <a:t>Grupe za rješavanje zadataka značajnih za korisnike</a:t>
          </a:r>
        </a:p>
      </dgm:t>
    </dgm:pt>
    <dgm:pt modelId="{DC9C433C-CA81-4A05-A6C0-907AA6A08688}" type="parTrans" cxnId="{99C8DC4F-D0EA-40EF-BA72-D915A1F693D1}">
      <dgm:prSet/>
      <dgm:spPr/>
      <dgm:t>
        <a:bodyPr/>
        <a:lstStyle/>
        <a:p>
          <a:endParaRPr lang="en-US"/>
        </a:p>
      </dgm:t>
    </dgm:pt>
    <dgm:pt modelId="{6ED4B23C-69AE-4FE3-87D5-5B4A6B387067}" type="sibTrans" cxnId="{99C8DC4F-D0EA-40EF-BA72-D915A1F693D1}">
      <dgm:prSet/>
      <dgm:spPr/>
      <dgm:t>
        <a:bodyPr/>
        <a:lstStyle/>
        <a:p>
          <a:endParaRPr lang="en-US"/>
        </a:p>
      </dgm:t>
    </dgm:pt>
    <dgm:pt modelId="{6FDEA4A5-7FFB-466F-9E16-EF5EE2D2EE6E}">
      <dgm:prSet/>
      <dgm:spPr/>
      <dgm:t>
        <a:bodyPr/>
        <a:lstStyle/>
        <a:p>
          <a:r>
            <a:rPr lang="en-US"/>
            <a:t>Grupe za profesionalnu pomoć pomagačima (u koje su svrstane I supervizijske grupe)</a:t>
          </a:r>
        </a:p>
      </dgm:t>
    </dgm:pt>
    <dgm:pt modelId="{EE8E5DC9-4112-49D6-AAC3-D20CF45D2DBC}" type="parTrans" cxnId="{53889E13-0895-40FD-B675-190F71C3F140}">
      <dgm:prSet/>
      <dgm:spPr/>
      <dgm:t>
        <a:bodyPr/>
        <a:lstStyle/>
        <a:p>
          <a:endParaRPr lang="en-US"/>
        </a:p>
      </dgm:t>
    </dgm:pt>
    <dgm:pt modelId="{5FE7A781-D09A-49F7-9BC9-A2766AAC7886}" type="sibTrans" cxnId="{53889E13-0895-40FD-B675-190F71C3F140}">
      <dgm:prSet/>
      <dgm:spPr/>
      <dgm:t>
        <a:bodyPr/>
        <a:lstStyle/>
        <a:p>
          <a:endParaRPr lang="en-US"/>
        </a:p>
      </dgm:t>
    </dgm:pt>
    <dgm:pt modelId="{1A9E6838-489B-DB43-B313-B3477146C6C1}" type="pres">
      <dgm:prSet presAssocID="{DA3166B7-4389-442B-8188-F1B9C8836D09}" presName="outerComposite" presStyleCnt="0">
        <dgm:presLayoutVars>
          <dgm:chMax val="5"/>
          <dgm:dir/>
          <dgm:resizeHandles val="exact"/>
        </dgm:presLayoutVars>
      </dgm:prSet>
      <dgm:spPr/>
    </dgm:pt>
    <dgm:pt modelId="{459466AD-0A1E-DA43-8CD4-057BD6C3B5EC}" type="pres">
      <dgm:prSet presAssocID="{DA3166B7-4389-442B-8188-F1B9C8836D09}" presName="dummyMaxCanvas" presStyleCnt="0">
        <dgm:presLayoutVars/>
      </dgm:prSet>
      <dgm:spPr/>
    </dgm:pt>
    <dgm:pt modelId="{6D4C126D-5A5B-F84D-8ECF-4C29A329F40D}" type="pres">
      <dgm:prSet presAssocID="{DA3166B7-4389-442B-8188-F1B9C8836D09}" presName="FourNodes_1" presStyleLbl="node1" presStyleIdx="0" presStyleCnt="4">
        <dgm:presLayoutVars>
          <dgm:bulletEnabled val="1"/>
        </dgm:presLayoutVars>
      </dgm:prSet>
      <dgm:spPr/>
    </dgm:pt>
    <dgm:pt modelId="{2218085A-4527-5E48-BCCA-3AE72751E5BA}" type="pres">
      <dgm:prSet presAssocID="{DA3166B7-4389-442B-8188-F1B9C8836D09}" presName="FourNodes_2" presStyleLbl="node1" presStyleIdx="1" presStyleCnt="4">
        <dgm:presLayoutVars>
          <dgm:bulletEnabled val="1"/>
        </dgm:presLayoutVars>
      </dgm:prSet>
      <dgm:spPr/>
    </dgm:pt>
    <dgm:pt modelId="{D87D20C7-779F-6E47-806B-7C7FD2004A89}" type="pres">
      <dgm:prSet presAssocID="{DA3166B7-4389-442B-8188-F1B9C8836D09}" presName="FourNodes_3" presStyleLbl="node1" presStyleIdx="2" presStyleCnt="4">
        <dgm:presLayoutVars>
          <dgm:bulletEnabled val="1"/>
        </dgm:presLayoutVars>
      </dgm:prSet>
      <dgm:spPr/>
    </dgm:pt>
    <dgm:pt modelId="{964AD09F-F867-8E49-8AE8-0D0006ABC432}" type="pres">
      <dgm:prSet presAssocID="{DA3166B7-4389-442B-8188-F1B9C8836D09}" presName="FourNodes_4" presStyleLbl="node1" presStyleIdx="3" presStyleCnt="4">
        <dgm:presLayoutVars>
          <dgm:bulletEnabled val="1"/>
        </dgm:presLayoutVars>
      </dgm:prSet>
      <dgm:spPr/>
    </dgm:pt>
    <dgm:pt modelId="{9A8F0F19-4B23-444D-AB29-02902F654B99}" type="pres">
      <dgm:prSet presAssocID="{DA3166B7-4389-442B-8188-F1B9C8836D09}" presName="FourConn_1-2" presStyleLbl="fgAccFollowNode1" presStyleIdx="0" presStyleCnt="3">
        <dgm:presLayoutVars>
          <dgm:bulletEnabled val="1"/>
        </dgm:presLayoutVars>
      </dgm:prSet>
      <dgm:spPr/>
    </dgm:pt>
    <dgm:pt modelId="{F45CD86D-9B80-124D-9DE3-8102C86EA925}" type="pres">
      <dgm:prSet presAssocID="{DA3166B7-4389-442B-8188-F1B9C8836D09}" presName="FourConn_2-3" presStyleLbl="fgAccFollowNode1" presStyleIdx="1" presStyleCnt="3">
        <dgm:presLayoutVars>
          <dgm:bulletEnabled val="1"/>
        </dgm:presLayoutVars>
      </dgm:prSet>
      <dgm:spPr/>
    </dgm:pt>
    <dgm:pt modelId="{7DDA7F5B-7341-BE4E-9A15-F2A6B131EEC5}" type="pres">
      <dgm:prSet presAssocID="{DA3166B7-4389-442B-8188-F1B9C8836D09}" presName="FourConn_3-4" presStyleLbl="fgAccFollowNode1" presStyleIdx="2" presStyleCnt="3">
        <dgm:presLayoutVars>
          <dgm:bulletEnabled val="1"/>
        </dgm:presLayoutVars>
      </dgm:prSet>
      <dgm:spPr/>
    </dgm:pt>
    <dgm:pt modelId="{DE1AA0A2-BB18-AD40-BAE4-EBF77189BAB3}" type="pres">
      <dgm:prSet presAssocID="{DA3166B7-4389-442B-8188-F1B9C8836D09}" presName="FourNodes_1_text" presStyleLbl="node1" presStyleIdx="3" presStyleCnt="4">
        <dgm:presLayoutVars>
          <dgm:bulletEnabled val="1"/>
        </dgm:presLayoutVars>
      </dgm:prSet>
      <dgm:spPr/>
    </dgm:pt>
    <dgm:pt modelId="{3C9F545D-680C-7B4D-8A01-34D36C4BE1A7}" type="pres">
      <dgm:prSet presAssocID="{DA3166B7-4389-442B-8188-F1B9C8836D09}" presName="FourNodes_2_text" presStyleLbl="node1" presStyleIdx="3" presStyleCnt="4">
        <dgm:presLayoutVars>
          <dgm:bulletEnabled val="1"/>
        </dgm:presLayoutVars>
      </dgm:prSet>
      <dgm:spPr/>
    </dgm:pt>
    <dgm:pt modelId="{B77E10E5-608F-A441-B8E0-F7D8964FE76A}" type="pres">
      <dgm:prSet presAssocID="{DA3166B7-4389-442B-8188-F1B9C8836D09}" presName="FourNodes_3_text" presStyleLbl="node1" presStyleIdx="3" presStyleCnt="4">
        <dgm:presLayoutVars>
          <dgm:bulletEnabled val="1"/>
        </dgm:presLayoutVars>
      </dgm:prSet>
      <dgm:spPr/>
    </dgm:pt>
    <dgm:pt modelId="{0B1D6BDD-1214-7548-8945-2E2CE639EE77}" type="pres">
      <dgm:prSet presAssocID="{DA3166B7-4389-442B-8188-F1B9C8836D0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3889E13-0895-40FD-B675-190F71C3F140}" srcId="{DA3166B7-4389-442B-8188-F1B9C8836D09}" destId="{6FDEA4A5-7FFB-466F-9E16-EF5EE2D2EE6E}" srcOrd="3" destOrd="0" parTransId="{EE8E5DC9-4112-49D6-AAC3-D20CF45D2DBC}" sibTransId="{5FE7A781-D09A-49F7-9BC9-A2766AAC7886}"/>
    <dgm:cxn modelId="{AA6F9315-7BAC-7C4E-ABFB-2B350C8B9224}" type="presOf" srcId="{254F98F7-93E4-411F-9529-AC2EFC14E93A}" destId="{9A8F0F19-4B23-444D-AB29-02902F654B99}" srcOrd="0" destOrd="0" presId="urn:microsoft.com/office/officeart/2005/8/layout/vProcess5"/>
    <dgm:cxn modelId="{78C35729-DBA7-3445-873D-C74E167BEAA0}" type="presOf" srcId="{27F8C19B-40CE-4584-9FE0-AD1FC233DE52}" destId="{3C9F545D-680C-7B4D-8A01-34D36C4BE1A7}" srcOrd="1" destOrd="0" presId="urn:microsoft.com/office/officeart/2005/8/layout/vProcess5"/>
    <dgm:cxn modelId="{1D48FF2F-0356-5041-A22E-2EA9AE22A715}" type="presOf" srcId="{E35DC811-1828-478A-8CF9-7E9200CEE33A}" destId="{B77E10E5-608F-A441-B8E0-F7D8964FE76A}" srcOrd="1" destOrd="0" presId="urn:microsoft.com/office/officeart/2005/8/layout/vProcess5"/>
    <dgm:cxn modelId="{77D4FA36-F15B-D549-958D-BA2157826C48}" type="presOf" srcId="{6ED4B23C-69AE-4FE3-87D5-5B4A6B387067}" destId="{7DDA7F5B-7341-BE4E-9A15-F2A6B131EEC5}" srcOrd="0" destOrd="0" presId="urn:microsoft.com/office/officeart/2005/8/layout/vProcess5"/>
    <dgm:cxn modelId="{106B363C-4B53-4348-92E1-7F15AACC3DFC}" srcId="{DA3166B7-4389-442B-8188-F1B9C8836D09}" destId="{27F8C19B-40CE-4584-9FE0-AD1FC233DE52}" srcOrd="1" destOrd="0" parTransId="{A5F9914E-FCB5-4312-8820-90090B6B9F6D}" sibTransId="{218C09E0-23E8-4AB7-8048-EE0DC26EAD7F}"/>
    <dgm:cxn modelId="{743AB240-0552-644C-BC16-404407E6289C}" type="presOf" srcId="{DA3166B7-4389-442B-8188-F1B9C8836D09}" destId="{1A9E6838-489B-DB43-B313-B3477146C6C1}" srcOrd="0" destOrd="0" presId="urn:microsoft.com/office/officeart/2005/8/layout/vProcess5"/>
    <dgm:cxn modelId="{99C8DC4F-D0EA-40EF-BA72-D915A1F693D1}" srcId="{DA3166B7-4389-442B-8188-F1B9C8836D09}" destId="{E35DC811-1828-478A-8CF9-7E9200CEE33A}" srcOrd="2" destOrd="0" parTransId="{DC9C433C-CA81-4A05-A6C0-907AA6A08688}" sibTransId="{6ED4B23C-69AE-4FE3-87D5-5B4A6B387067}"/>
    <dgm:cxn modelId="{A5BF1F5D-1623-4C44-B505-7F3905F61D9D}" type="presOf" srcId="{EA2B08B2-3F52-456B-B5B7-EFDCB043D94D}" destId="{6D4C126D-5A5B-F84D-8ECF-4C29A329F40D}" srcOrd="0" destOrd="0" presId="urn:microsoft.com/office/officeart/2005/8/layout/vProcess5"/>
    <dgm:cxn modelId="{7F293E5F-7640-7249-A0F7-922DCDB9A879}" type="presOf" srcId="{EA2B08B2-3F52-456B-B5B7-EFDCB043D94D}" destId="{DE1AA0A2-BB18-AD40-BAE4-EBF77189BAB3}" srcOrd="1" destOrd="0" presId="urn:microsoft.com/office/officeart/2005/8/layout/vProcess5"/>
    <dgm:cxn modelId="{3AE83667-C4A5-B541-A630-EA9991655A98}" type="presOf" srcId="{6FDEA4A5-7FFB-466F-9E16-EF5EE2D2EE6E}" destId="{0B1D6BDD-1214-7548-8945-2E2CE639EE77}" srcOrd="1" destOrd="0" presId="urn:microsoft.com/office/officeart/2005/8/layout/vProcess5"/>
    <dgm:cxn modelId="{D4334788-0373-EE4F-88B6-5168D84FF060}" type="presOf" srcId="{E35DC811-1828-478A-8CF9-7E9200CEE33A}" destId="{D87D20C7-779F-6E47-806B-7C7FD2004A89}" srcOrd="0" destOrd="0" presId="urn:microsoft.com/office/officeart/2005/8/layout/vProcess5"/>
    <dgm:cxn modelId="{7B38D989-C60C-4987-85B1-785E6B8AAD95}" srcId="{DA3166B7-4389-442B-8188-F1B9C8836D09}" destId="{EA2B08B2-3F52-456B-B5B7-EFDCB043D94D}" srcOrd="0" destOrd="0" parTransId="{A53FDE8F-93A1-4FA0-A80C-020D7E402D4B}" sibTransId="{254F98F7-93E4-411F-9529-AC2EFC14E93A}"/>
    <dgm:cxn modelId="{7D2E86AE-457B-2341-B971-91A4D0D9A1B4}" type="presOf" srcId="{6FDEA4A5-7FFB-466F-9E16-EF5EE2D2EE6E}" destId="{964AD09F-F867-8E49-8AE8-0D0006ABC432}" srcOrd="0" destOrd="0" presId="urn:microsoft.com/office/officeart/2005/8/layout/vProcess5"/>
    <dgm:cxn modelId="{BCAF5CE2-2211-2748-86E0-210E8CD3552E}" type="presOf" srcId="{27F8C19B-40CE-4584-9FE0-AD1FC233DE52}" destId="{2218085A-4527-5E48-BCCA-3AE72751E5BA}" srcOrd="0" destOrd="0" presId="urn:microsoft.com/office/officeart/2005/8/layout/vProcess5"/>
    <dgm:cxn modelId="{F086BFF5-8511-FE45-9CB3-F927DF6B7C64}" type="presOf" srcId="{218C09E0-23E8-4AB7-8048-EE0DC26EAD7F}" destId="{F45CD86D-9B80-124D-9DE3-8102C86EA925}" srcOrd="0" destOrd="0" presId="urn:microsoft.com/office/officeart/2005/8/layout/vProcess5"/>
    <dgm:cxn modelId="{206111C0-9BAB-A240-A29C-8809AAA4B330}" type="presParOf" srcId="{1A9E6838-489B-DB43-B313-B3477146C6C1}" destId="{459466AD-0A1E-DA43-8CD4-057BD6C3B5EC}" srcOrd="0" destOrd="0" presId="urn:microsoft.com/office/officeart/2005/8/layout/vProcess5"/>
    <dgm:cxn modelId="{0F3C6D9E-8483-DD49-BEE9-D23470757E24}" type="presParOf" srcId="{1A9E6838-489B-DB43-B313-B3477146C6C1}" destId="{6D4C126D-5A5B-F84D-8ECF-4C29A329F40D}" srcOrd="1" destOrd="0" presId="urn:microsoft.com/office/officeart/2005/8/layout/vProcess5"/>
    <dgm:cxn modelId="{C0411A6A-94A2-4740-BB4B-E513417CB8CE}" type="presParOf" srcId="{1A9E6838-489B-DB43-B313-B3477146C6C1}" destId="{2218085A-4527-5E48-BCCA-3AE72751E5BA}" srcOrd="2" destOrd="0" presId="urn:microsoft.com/office/officeart/2005/8/layout/vProcess5"/>
    <dgm:cxn modelId="{ED8AD936-E7A7-DD4C-84AF-3BAE3E2756C0}" type="presParOf" srcId="{1A9E6838-489B-DB43-B313-B3477146C6C1}" destId="{D87D20C7-779F-6E47-806B-7C7FD2004A89}" srcOrd="3" destOrd="0" presId="urn:microsoft.com/office/officeart/2005/8/layout/vProcess5"/>
    <dgm:cxn modelId="{BD7EB7BD-1F85-3A4E-B462-617D0D99FB36}" type="presParOf" srcId="{1A9E6838-489B-DB43-B313-B3477146C6C1}" destId="{964AD09F-F867-8E49-8AE8-0D0006ABC432}" srcOrd="4" destOrd="0" presId="urn:microsoft.com/office/officeart/2005/8/layout/vProcess5"/>
    <dgm:cxn modelId="{E2030424-E4C0-1042-A350-F3057195BFF4}" type="presParOf" srcId="{1A9E6838-489B-DB43-B313-B3477146C6C1}" destId="{9A8F0F19-4B23-444D-AB29-02902F654B99}" srcOrd="5" destOrd="0" presId="urn:microsoft.com/office/officeart/2005/8/layout/vProcess5"/>
    <dgm:cxn modelId="{A1B8DC8F-24A5-A640-B86B-D5163FDBF72B}" type="presParOf" srcId="{1A9E6838-489B-DB43-B313-B3477146C6C1}" destId="{F45CD86D-9B80-124D-9DE3-8102C86EA925}" srcOrd="6" destOrd="0" presId="urn:microsoft.com/office/officeart/2005/8/layout/vProcess5"/>
    <dgm:cxn modelId="{459FB242-378E-E04C-9420-C03BF37F4071}" type="presParOf" srcId="{1A9E6838-489B-DB43-B313-B3477146C6C1}" destId="{7DDA7F5B-7341-BE4E-9A15-F2A6B131EEC5}" srcOrd="7" destOrd="0" presId="urn:microsoft.com/office/officeart/2005/8/layout/vProcess5"/>
    <dgm:cxn modelId="{36A1995D-4EC2-E542-8536-1B1186DBEAC6}" type="presParOf" srcId="{1A9E6838-489B-DB43-B313-B3477146C6C1}" destId="{DE1AA0A2-BB18-AD40-BAE4-EBF77189BAB3}" srcOrd="8" destOrd="0" presId="urn:microsoft.com/office/officeart/2005/8/layout/vProcess5"/>
    <dgm:cxn modelId="{90B14EE2-4256-B84C-A63E-308B4E3A1B39}" type="presParOf" srcId="{1A9E6838-489B-DB43-B313-B3477146C6C1}" destId="{3C9F545D-680C-7B4D-8A01-34D36C4BE1A7}" srcOrd="9" destOrd="0" presId="urn:microsoft.com/office/officeart/2005/8/layout/vProcess5"/>
    <dgm:cxn modelId="{336E2353-829E-AF47-BC64-B2FE8B13668E}" type="presParOf" srcId="{1A9E6838-489B-DB43-B313-B3477146C6C1}" destId="{B77E10E5-608F-A441-B8E0-F7D8964FE76A}" srcOrd="10" destOrd="0" presId="urn:microsoft.com/office/officeart/2005/8/layout/vProcess5"/>
    <dgm:cxn modelId="{10D1EF9F-E858-A04E-8917-71A92D504932}" type="presParOf" srcId="{1A9E6838-489B-DB43-B313-B3477146C6C1}" destId="{0B1D6BDD-1214-7548-8945-2E2CE639EE7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EB9000-3758-4A71-8CF1-19D1DE8FFAE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BC6D5-BC92-41A9-AFC0-4D1FCB8D3338}">
      <dgm:prSet/>
      <dgm:spPr/>
      <dgm:t>
        <a:bodyPr/>
        <a:lstStyle/>
        <a:p>
          <a:r>
            <a:rPr lang="en-US"/>
            <a:t>Usmjerene su na profesionalni rast I razvoj pomagača kroz superviziju konkretnih slučajeva koja vodi pružanju boljih usluga korisnicima na specifičan način pri čemu integriraju I tretmanski aspekt</a:t>
          </a:r>
        </a:p>
      </dgm:t>
    </dgm:pt>
    <dgm:pt modelId="{0C1D33A6-16D5-451C-9BB0-BB6C89114BF5}" type="parTrans" cxnId="{6117B595-3368-4CC1-8692-5F265188F4CD}">
      <dgm:prSet/>
      <dgm:spPr/>
      <dgm:t>
        <a:bodyPr/>
        <a:lstStyle/>
        <a:p>
          <a:endParaRPr lang="en-US"/>
        </a:p>
      </dgm:t>
    </dgm:pt>
    <dgm:pt modelId="{D1AABC16-A802-479A-A8A5-F431B181F0B4}" type="sibTrans" cxnId="{6117B595-3368-4CC1-8692-5F265188F4CD}">
      <dgm:prSet/>
      <dgm:spPr/>
      <dgm:t>
        <a:bodyPr/>
        <a:lstStyle/>
        <a:p>
          <a:endParaRPr lang="en-US"/>
        </a:p>
      </dgm:t>
    </dgm:pt>
    <dgm:pt modelId="{977DDB4E-9521-4368-AD38-07725A510AA5}">
      <dgm:prSet/>
      <dgm:spPr/>
      <dgm:t>
        <a:bodyPr/>
        <a:lstStyle/>
        <a:p>
          <a:r>
            <a:rPr lang="en-US"/>
            <a:t>Yalom (1970., 1995.) “</a:t>
          </a:r>
          <a:r>
            <a:rPr lang="en-US" i="1"/>
            <a:t>ljekovito odnosno terapijsko u svakoj grupi je ono što pobuđuje nadu, olakšava uvid, smanjuje osjećaj usamljenosti u suočavanju s problemima, stavra oruženje za samootkrivanje I emocionalno rasterećenje, altruizam, prihvaćanje I učenje iz međuljudskih odnosa”</a:t>
          </a:r>
          <a:endParaRPr lang="en-US"/>
        </a:p>
      </dgm:t>
    </dgm:pt>
    <dgm:pt modelId="{EF948EB6-9D5E-4DB1-AF31-52F82A20F097}" type="parTrans" cxnId="{74F2A3C4-8B38-40A9-94BF-DF6C9DA9EE6C}">
      <dgm:prSet/>
      <dgm:spPr/>
      <dgm:t>
        <a:bodyPr/>
        <a:lstStyle/>
        <a:p>
          <a:endParaRPr lang="en-US"/>
        </a:p>
      </dgm:t>
    </dgm:pt>
    <dgm:pt modelId="{8CA0E99E-C6BA-4791-86B0-537B2A15B59B}" type="sibTrans" cxnId="{74F2A3C4-8B38-40A9-94BF-DF6C9DA9EE6C}">
      <dgm:prSet/>
      <dgm:spPr/>
      <dgm:t>
        <a:bodyPr/>
        <a:lstStyle/>
        <a:p>
          <a:endParaRPr lang="en-US"/>
        </a:p>
      </dgm:t>
    </dgm:pt>
    <dgm:pt modelId="{DC4FA9DE-5E6E-4479-94DB-0F97F49159DE}">
      <dgm:prSet/>
      <dgm:spPr/>
      <dgm:t>
        <a:bodyPr/>
        <a:lstStyle/>
        <a:p>
          <a:r>
            <a:rPr lang="en-US" i="1"/>
            <a:t>No, iako sva ta terapijska obilježja ima I supervizijska grupa, to nipošto ne znači da je riječ o psihoterapijskim grupama, niti da su u supervizijskim grupama treba raditi psihoterapija.</a:t>
          </a:r>
          <a:endParaRPr lang="en-US"/>
        </a:p>
      </dgm:t>
    </dgm:pt>
    <dgm:pt modelId="{2B63C067-8656-4BA2-ACB3-E89775F1291C}" type="parTrans" cxnId="{F7D42D83-A0FB-4D10-A493-DE6E50043B56}">
      <dgm:prSet/>
      <dgm:spPr/>
      <dgm:t>
        <a:bodyPr/>
        <a:lstStyle/>
        <a:p>
          <a:endParaRPr lang="en-US"/>
        </a:p>
      </dgm:t>
    </dgm:pt>
    <dgm:pt modelId="{EA498A5F-160B-42B0-B0CB-7AC0F6867298}" type="sibTrans" cxnId="{F7D42D83-A0FB-4D10-A493-DE6E50043B56}">
      <dgm:prSet/>
      <dgm:spPr/>
      <dgm:t>
        <a:bodyPr/>
        <a:lstStyle/>
        <a:p>
          <a:endParaRPr lang="en-US"/>
        </a:p>
      </dgm:t>
    </dgm:pt>
    <dgm:pt modelId="{8B9BB4F1-D72B-449B-8729-94389042E93E}">
      <dgm:prSet/>
      <dgm:spPr/>
      <dgm:t>
        <a:bodyPr/>
        <a:lstStyle/>
        <a:p>
          <a:r>
            <a:rPr lang="en-US" i="1" dirty="0" err="1"/>
            <a:t>Zadatak</a:t>
          </a:r>
          <a:r>
            <a:rPr lang="en-US" i="1" dirty="0"/>
            <a:t> </a:t>
          </a:r>
          <a:r>
            <a:rPr lang="en-US" i="1" dirty="0" err="1"/>
            <a:t>supervizora</a:t>
          </a:r>
          <a:r>
            <a:rPr lang="en-US" i="1" dirty="0"/>
            <a:t> je da </a:t>
          </a:r>
          <a:r>
            <a:rPr lang="en-US" i="1" dirty="0" err="1"/>
            <a:t>grupa</a:t>
          </a:r>
          <a:r>
            <a:rPr lang="en-US" i="1" dirty="0"/>
            <a:t> I </a:t>
          </a:r>
          <a:r>
            <a:rPr lang="en-US" i="1" dirty="0" err="1"/>
            <a:t>supervizanti</a:t>
          </a:r>
          <a:r>
            <a:rPr lang="en-US" i="1" dirty="0"/>
            <a:t> </a:t>
          </a:r>
          <a:r>
            <a:rPr lang="en-US" i="1" dirty="0" err="1"/>
            <a:t>cijelo</a:t>
          </a:r>
          <a:r>
            <a:rPr lang="en-US" i="1" dirty="0"/>
            <a:t> </a:t>
          </a:r>
          <a:r>
            <a:rPr lang="en-US" i="1" dirty="0" err="1"/>
            <a:t>vrijeme</a:t>
          </a:r>
          <a:r>
            <a:rPr lang="en-US" i="1" dirty="0"/>
            <a:t> </a:t>
          </a:r>
          <a:r>
            <a:rPr lang="en-US" i="1" dirty="0" err="1"/>
            <a:t>imaju</a:t>
          </a:r>
          <a:r>
            <a:rPr lang="en-US" i="1" dirty="0"/>
            <a:t> </a:t>
          </a:r>
          <a:r>
            <a:rPr lang="en-US" i="1" dirty="0" err="1"/>
            <a:t>fokus</a:t>
          </a:r>
          <a:r>
            <a:rPr lang="en-US" i="1" dirty="0"/>
            <a:t> </a:t>
          </a:r>
          <a:r>
            <a:rPr lang="en-US" i="1" dirty="0" err="1"/>
            <a:t>na</a:t>
          </a:r>
          <a:r>
            <a:rPr lang="en-US" i="1" dirty="0"/>
            <a:t> – </a:t>
          </a:r>
          <a:r>
            <a:rPr lang="en-US" i="1" dirty="0" err="1"/>
            <a:t>kvalitetnije</a:t>
          </a:r>
          <a:r>
            <a:rPr lang="en-US" i="1" dirty="0"/>
            <a:t> </a:t>
          </a:r>
          <a:r>
            <a:rPr lang="en-US" i="1" dirty="0" err="1"/>
            <a:t>usluge</a:t>
          </a:r>
          <a:r>
            <a:rPr lang="en-US" i="1" dirty="0"/>
            <a:t>.</a:t>
          </a:r>
        </a:p>
        <a:p>
          <a:r>
            <a:rPr lang="en-US" i="1" dirty="0" err="1"/>
            <a:t>Te</a:t>
          </a:r>
          <a:r>
            <a:rPr lang="en-US" i="1" dirty="0"/>
            <a:t> </a:t>
          </a:r>
          <a:r>
            <a:rPr lang="en-US" i="1" dirty="0" err="1"/>
            <a:t>dvije</a:t>
          </a:r>
          <a:r>
            <a:rPr lang="en-US" i="1" dirty="0"/>
            <a:t> </a:t>
          </a:r>
          <a:r>
            <a:rPr lang="en-US" i="1" dirty="0" err="1"/>
            <a:t>razine</a:t>
          </a:r>
          <a:r>
            <a:rPr lang="en-US" i="1" dirty="0"/>
            <a:t> </a:t>
          </a:r>
          <a:r>
            <a:rPr lang="en-US" i="1" dirty="0" err="1"/>
            <a:t>supervizijske</a:t>
          </a:r>
          <a:r>
            <a:rPr lang="en-US" i="1" dirty="0"/>
            <a:t> </a:t>
          </a:r>
          <a:r>
            <a:rPr lang="en-US" i="1" dirty="0" err="1"/>
            <a:t>grupe</a:t>
          </a:r>
          <a:r>
            <a:rPr lang="en-US" i="1" dirty="0"/>
            <a:t>: </a:t>
          </a:r>
          <a:r>
            <a:rPr lang="en-US" i="1" dirty="0" err="1"/>
            <a:t>ona</a:t>
          </a:r>
          <a:r>
            <a:rPr lang="en-US" i="1" dirty="0"/>
            <a:t> </a:t>
          </a:r>
          <a:r>
            <a:rPr lang="en-US" i="1" dirty="0" err="1"/>
            <a:t>usmjerena</a:t>
          </a:r>
          <a:r>
            <a:rPr lang="en-US" i="1" dirty="0"/>
            <a:t> </a:t>
          </a:r>
          <a:r>
            <a:rPr lang="en-US" i="1" dirty="0" err="1"/>
            <a:t>na</a:t>
          </a:r>
          <a:r>
            <a:rPr lang="en-US" i="1" dirty="0"/>
            <a:t> </a:t>
          </a:r>
          <a:r>
            <a:rPr lang="en-US" i="1" dirty="0" err="1"/>
            <a:t>korisnike</a:t>
          </a:r>
          <a:r>
            <a:rPr lang="en-US" i="1" dirty="0"/>
            <a:t> I </a:t>
          </a:r>
          <a:r>
            <a:rPr lang="en-US" i="1" dirty="0" err="1"/>
            <a:t>ona</a:t>
          </a:r>
          <a:r>
            <a:rPr lang="en-US" i="1" dirty="0"/>
            <a:t> </a:t>
          </a:r>
          <a:r>
            <a:rPr lang="en-US" i="1" dirty="0" err="1"/>
            <a:t>usmjerena</a:t>
          </a:r>
          <a:r>
            <a:rPr lang="en-US" i="1" dirty="0"/>
            <a:t> </a:t>
          </a:r>
          <a:r>
            <a:rPr lang="en-US" i="1" dirty="0" err="1"/>
            <a:t>na</a:t>
          </a:r>
          <a:r>
            <a:rPr lang="en-US" i="1" dirty="0"/>
            <a:t> same </a:t>
          </a:r>
          <a:r>
            <a:rPr lang="en-US" i="1" dirty="0" err="1"/>
            <a:t>pomagače</a:t>
          </a:r>
          <a:r>
            <a:rPr lang="en-US" i="1" dirty="0"/>
            <a:t>, </a:t>
          </a:r>
          <a:r>
            <a:rPr lang="en-US" i="1" dirty="0" err="1"/>
            <a:t>katkad</a:t>
          </a:r>
          <a:r>
            <a:rPr lang="en-US" i="1" dirty="0"/>
            <a:t> </a:t>
          </a:r>
          <a:r>
            <a:rPr lang="en-US" i="1" dirty="0" err="1"/>
            <a:t>čine</a:t>
          </a:r>
          <a:r>
            <a:rPr lang="en-US" i="1" dirty="0"/>
            <a:t> </a:t>
          </a:r>
          <a:r>
            <a:rPr lang="en-US" i="1" dirty="0" err="1"/>
            <a:t>poteškoću</a:t>
          </a:r>
          <a:r>
            <a:rPr lang="en-US" i="1" dirty="0"/>
            <a:t> </a:t>
          </a:r>
          <a:r>
            <a:rPr lang="en-US" i="1" dirty="0" err="1"/>
            <a:t>supervizorima</a:t>
          </a:r>
          <a:r>
            <a:rPr lang="en-US" i="1" dirty="0"/>
            <a:t> da </a:t>
          </a:r>
          <a:r>
            <a:rPr lang="en-US" i="1" dirty="0" err="1"/>
            <a:t>odrede</a:t>
          </a:r>
          <a:r>
            <a:rPr lang="en-US" i="1" dirty="0"/>
            <a:t> </a:t>
          </a:r>
          <a:r>
            <a:rPr lang="en-US" i="1" dirty="0" err="1"/>
            <a:t>nužnu</a:t>
          </a:r>
          <a:r>
            <a:rPr lang="en-US" i="1" dirty="0"/>
            <a:t> </a:t>
          </a:r>
          <a:r>
            <a:rPr lang="en-US" i="1" dirty="0" err="1"/>
            <a:t>granicu</a:t>
          </a:r>
          <a:r>
            <a:rPr lang="en-US" i="1" dirty="0"/>
            <a:t> </a:t>
          </a:r>
          <a:r>
            <a:rPr lang="en-US" i="1" dirty="0" err="1"/>
            <a:t>gdje</a:t>
          </a:r>
          <a:r>
            <a:rPr lang="en-US" i="1" dirty="0"/>
            <a:t> </a:t>
          </a:r>
          <a:r>
            <a:rPr lang="en-US" i="1" dirty="0" err="1"/>
            <a:t>prestaje</a:t>
          </a:r>
          <a:r>
            <a:rPr lang="en-US" i="1" dirty="0"/>
            <a:t> </a:t>
          </a:r>
          <a:r>
            <a:rPr lang="en-US" i="1" dirty="0" err="1"/>
            <a:t>supervizija</a:t>
          </a:r>
          <a:r>
            <a:rPr lang="en-US" i="1" dirty="0"/>
            <a:t> a </a:t>
          </a:r>
          <a:r>
            <a:rPr lang="en-US" i="1" dirty="0" err="1"/>
            <a:t>počinje</a:t>
          </a:r>
          <a:r>
            <a:rPr lang="en-US" i="1" dirty="0"/>
            <a:t> </a:t>
          </a:r>
          <a:r>
            <a:rPr lang="en-US" i="1" dirty="0" err="1"/>
            <a:t>terapija</a:t>
          </a:r>
          <a:r>
            <a:rPr lang="en-US" i="1" dirty="0"/>
            <a:t>.</a:t>
          </a:r>
          <a:endParaRPr lang="en-US" dirty="0"/>
        </a:p>
      </dgm:t>
    </dgm:pt>
    <dgm:pt modelId="{B3945BFD-6DDE-4987-B14B-BED0AB88F060}" type="parTrans" cxnId="{1B64D13D-74F6-4871-A5B7-7F94B794EC81}">
      <dgm:prSet/>
      <dgm:spPr/>
      <dgm:t>
        <a:bodyPr/>
        <a:lstStyle/>
        <a:p>
          <a:endParaRPr lang="en-US"/>
        </a:p>
      </dgm:t>
    </dgm:pt>
    <dgm:pt modelId="{11E67E64-F564-430D-B044-6AE79CC928BA}" type="sibTrans" cxnId="{1B64D13D-74F6-4871-A5B7-7F94B794EC81}">
      <dgm:prSet/>
      <dgm:spPr/>
      <dgm:t>
        <a:bodyPr/>
        <a:lstStyle/>
        <a:p>
          <a:endParaRPr lang="en-US"/>
        </a:p>
      </dgm:t>
    </dgm:pt>
    <dgm:pt modelId="{B617F677-57F4-084E-A6BB-67F683B455EB}" type="pres">
      <dgm:prSet presAssocID="{CBEB9000-3758-4A71-8CF1-19D1DE8FFAE1}" presName="vert0" presStyleCnt="0">
        <dgm:presLayoutVars>
          <dgm:dir/>
          <dgm:animOne val="branch"/>
          <dgm:animLvl val="lvl"/>
        </dgm:presLayoutVars>
      </dgm:prSet>
      <dgm:spPr/>
    </dgm:pt>
    <dgm:pt modelId="{08147006-2465-A046-8F77-8700B3C2A8CB}" type="pres">
      <dgm:prSet presAssocID="{91ABC6D5-BC92-41A9-AFC0-4D1FCB8D3338}" presName="thickLine" presStyleLbl="alignNode1" presStyleIdx="0" presStyleCnt="4"/>
      <dgm:spPr/>
    </dgm:pt>
    <dgm:pt modelId="{0449C226-0836-804E-97BA-797243AFDFBB}" type="pres">
      <dgm:prSet presAssocID="{91ABC6D5-BC92-41A9-AFC0-4D1FCB8D3338}" presName="horz1" presStyleCnt="0"/>
      <dgm:spPr/>
    </dgm:pt>
    <dgm:pt modelId="{6846C443-C074-A241-981D-53C4492F0083}" type="pres">
      <dgm:prSet presAssocID="{91ABC6D5-BC92-41A9-AFC0-4D1FCB8D3338}" presName="tx1" presStyleLbl="revTx" presStyleIdx="0" presStyleCnt="4"/>
      <dgm:spPr/>
    </dgm:pt>
    <dgm:pt modelId="{6E62040B-6EEF-4A42-BE79-84A42330ADB7}" type="pres">
      <dgm:prSet presAssocID="{91ABC6D5-BC92-41A9-AFC0-4D1FCB8D3338}" presName="vert1" presStyleCnt="0"/>
      <dgm:spPr/>
    </dgm:pt>
    <dgm:pt modelId="{1062FB46-17D4-E144-BC86-13DB0996C365}" type="pres">
      <dgm:prSet presAssocID="{977DDB4E-9521-4368-AD38-07725A510AA5}" presName="thickLine" presStyleLbl="alignNode1" presStyleIdx="1" presStyleCnt="4"/>
      <dgm:spPr/>
    </dgm:pt>
    <dgm:pt modelId="{8ECAEEBB-AE6B-CF41-9BAD-AFE881B6E66B}" type="pres">
      <dgm:prSet presAssocID="{977DDB4E-9521-4368-AD38-07725A510AA5}" presName="horz1" presStyleCnt="0"/>
      <dgm:spPr/>
    </dgm:pt>
    <dgm:pt modelId="{CE61D31B-D9B0-614E-BEA4-11F5BD164241}" type="pres">
      <dgm:prSet presAssocID="{977DDB4E-9521-4368-AD38-07725A510AA5}" presName="tx1" presStyleLbl="revTx" presStyleIdx="1" presStyleCnt="4"/>
      <dgm:spPr/>
    </dgm:pt>
    <dgm:pt modelId="{3F780A65-F33D-F541-8600-FC181F714C11}" type="pres">
      <dgm:prSet presAssocID="{977DDB4E-9521-4368-AD38-07725A510AA5}" presName="vert1" presStyleCnt="0"/>
      <dgm:spPr/>
    </dgm:pt>
    <dgm:pt modelId="{B7812FC5-C50F-5944-B502-FBFDA42317B9}" type="pres">
      <dgm:prSet presAssocID="{DC4FA9DE-5E6E-4479-94DB-0F97F49159DE}" presName="thickLine" presStyleLbl="alignNode1" presStyleIdx="2" presStyleCnt="4"/>
      <dgm:spPr/>
    </dgm:pt>
    <dgm:pt modelId="{ACB0ACD6-8736-B449-BF6A-C55E764A214C}" type="pres">
      <dgm:prSet presAssocID="{DC4FA9DE-5E6E-4479-94DB-0F97F49159DE}" presName="horz1" presStyleCnt="0"/>
      <dgm:spPr/>
    </dgm:pt>
    <dgm:pt modelId="{CAE6E68C-5381-7940-81AA-4D5EB70742C3}" type="pres">
      <dgm:prSet presAssocID="{DC4FA9DE-5E6E-4479-94DB-0F97F49159DE}" presName="tx1" presStyleLbl="revTx" presStyleIdx="2" presStyleCnt="4"/>
      <dgm:spPr/>
    </dgm:pt>
    <dgm:pt modelId="{5852529A-515F-7B41-84E0-423E5AA6DC84}" type="pres">
      <dgm:prSet presAssocID="{DC4FA9DE-5E6E-4479-94DB-0F97F49159DE}" presName="vert1" presStyleCnt="0"/>
      <dgm:spPr/>
    </dgm:pt>
    <dgm:pt modelId="{F99B5D72-5D21-A247-A237-F9F3A08FC907}" type="pres">
      <dgm:prSet presAssocID="{8B9BB4F1-D72B-449B-8729-94389042E93E}" presName="thickLine" presStyleLbl="alignNode1" presStyleIdx="3" presStyleCnt="4"/>
      <dgm:spPr/>
    </dgm:pt>
    <dgm:pt modelId="{4179D6F6-8999-F340-9FF6-D610A0B47016}" type="pres">
      <dgm:prSet presAssocID="{8B9BB4F1-D72B-449B-8729-94389042E93E}" presName="horz1" presStyleCnt="0"/>
      <dgm:spPr/>
    </dgm:pt>
    <dgm:pt modelId="{E0E092D7-A812-9B48-BA41-3D20A8C1EA01}" type="pres">
      <dgm:prSet presAssocID="{8B9BB4F1-D72B-449B-8729-94389042E93E}" presName="tx1" presStyleLbl="revTx" presStyleIdx="3" presStyleCnt="4" custScaleY="155769"/>
      <dgm:spPr/>
    </dgm:pt>
    <dgm:pt modelId="{C9F123C0-E0FD-DF40-9A2F-2DAC1D7EFB03}" type="pres">
      <dgm:prSet presAssocID="{8B9BB4F1-D72B-449B-8729-94389042E93E}" presName="vert1" presStyleCnt="0"/>
      <dgm:spPr/>
    </dgm:pt>
  </dgm:ptLst>
  <dgm:cxnLst>
    <dgm:cxn modelId="{B16D3410-582B-6A4D-B8BA-22260F52ED85}" type="presOf" srcId="{CBEB9000-3758-4A71-8CF1-19D1DE8FFAE1}" destId="{B617F677-57F4-084E-A6BB-67F683B455EB}" srcOrd="0" destOrd="0" presId="urn:microsoft.com/office/officeart/2008/layout/LinedList"/>
    <dgm:cxn modelId="{1B64D13D-74F6-4871-A5B7-7F94B794EC81}" srcId="{CBEB9000-3758-4A71-8CF1-19D1DE8FFAE1}" destId="{8B9BB4F1-D72B-449B-8729-94389042E93E}" srcOrd="3" destOrd="0" parTransId="{B3945BFD-6DDE-4987-B14B-BED0AB88F060}" sibTransId="{11E67E64-F564-430D-B044-6AE79CC928BA}"/>
    <dgm:cxn modelId="{F7D42D83-A0FB-4D10-A493-DE6E50043B56}" srcId="{CBEB9000-3758-4A71-8CF1-19D1DE8FFAE1}" destId="{DC4FA9DE-5E6E-4479-94DB-0F97F49159DE}" srcOrd="2" destOrd="0" parTransId="{2B63C067-8656-4BA2-ACB3-E89775F1291C}" sibTransId="{EA498A5F-160B-42B0-B0CB-7AC0F6867298}"/>
    <dgm:cxn modelId="{6117B595-3368-4CC1-8692-5F265188F4CD}" srcId="{CBEB9000-3758-4A71-8CF1-19D1DE8FFAE1}" destId="{91ABC6D5-BC92-41A9-AFC0-4D1FCB8D3338}" srcOrd="0" destOrd="0" parTransId="{0C1D33A6-16D5-451C-9BB0-BB6C89114BF5}" sibTransId="{D1AABC16-A802-479A-A8A5-F431B181F0B4}"/>
    <dgm:cxn modelId="{80C316A5-441C-0B4F-83BD-5331D5D37741}" type="presOf" srcId="{977DDB4E-9521-4368-AD38-07725A510AA5}" destId="{CE61D31B-D9B0-614E-BEA4-11F5BD164241}" srcOrd="0" destOrd="0" presId="urn:microsoft.com/office/officeart/2008/layout/LinedList"/>
    <dgm:cxn modelId="{74F2A3C4-8B38-40A9-94BF-DF6C9DA9EE6C}" srcId="{CBEB9000-3758-4A71-8CF1-19D1DE8FFAE1}" destId="{977DDB4E-9521-4368-AD38-07725A510AA5}" srcOrd="1" destOrd="0" parTransId="{EF948EB6-9D5E-4DB1-AF31-52F82A20F097}" sibTransId="{8CA0E99E-C6BA-4791-86B0-537B2A15B59B}"/>
    <dgm:cxn modelId="{1C44E6C8-4222-5A4A-B1D1-9FE6E6FE9FB4}" type="presOf" srcId="{91ABC6D5-BC92-41A9-AFC0-4D1FCB8D3338}" destId="{6846C443-C074-A241-981D-53C4492F0083}" srcOrd="0" destOrd="0" presId="urn:microsoft.com/office/officeart/2008/layout/LinedList"/>
    <dgm:cxn modelId="{B37C45D4-7BEF-5145-96A9-09EBD16342B6}" type="presOf" srcId="{DC4FA9DE-5E6E-4479-94DB-0F97F49159DE}" destId="{CAE6E68C-5381-7940-81AA-4D5EB70742C3}" srcOrd="0" destOrd="0" presId="urn:microsoft.com/office/officeart/2008/layout/LinedList"/>
    <dgm:cxn modelId="{249051E6-36ED-5A48-8352-D725C610DDCB}" type="presOf" srcId="{8B9BB4F1-D72B-449B-8729-94389042E93E}" destId="{E0E092D7-A812-9B48-BA41-3D20A8C1EA01}" srcOrd="0" destOrd="0" presId="urn:microsoft.com/office/officeart/2008/layout/LinedList"/>
    <dgm:cxn modelId="{AE098AC1-1F23-DA4D-8932-E1544DD71657}" type="presParOf" srcId="{B617F677-57F4-084E-A6BB-67F683B455EB}" destId="{08147006-2465-A046-8F77-8700B3C2A8CB}" srcOrd="0" destOrd="0" presId="urn:microsoft.com/office/officeart/2008/layout/LinedList"/>
    <dgm:cxn modelId="{CA9B0655-1FFF-8F4B-9AE5-D5077778DAE0}" type="presParOf" srcId="{B617F677-57F4-084E-A6BB-67F683B455EB}" destId="{0449C226-0836-804E-97BA-797243AFDFBB}" srcOrd="1" destOrd="0" presId="urn:microsoft.com/office/officeart/2008/layout/LinedList"/>
    <dgm:cxn modelId="{AA0C3B8D-1225-F148-955D-CA6032CD125B}" type="presParOf" srcId="{0449C226-0836-804E-97BA-797243AFDFBB}" destId="{6846C443-C074-A241-981D-53C4492F0083}" srcOrd="0" destOrd="0" presId="urn:microsoft.com/office/officeart/2008/layout/LinedList"/>
    <dgm:cxn modelId="{D3191112-990F-2D4F-884C-2157CA91D02D}" type="presParOf" srcId="{0449C226-0836-804E-97BA-797243AFDFBB}" destId="{6E62040B-6EEF-4A42-BE79-84A42330ADB7}" srcOrd="1" destOrd="0" presId="urn:microsoft.com/office/officeart/2008/layout/LinedList"/>
    <dgm:cxn modelId="{6B33475B-42F0-0949-9865-DA7805BB3332}" type="presParOf" srcId="{B617F677-57F4-084E-A6BB-67F683B455EB}" destId="{1062FB46-17D4-E144-BC86-13DB0996C365}" srcOrd="2" destOrd="0" presId="urn:microsoft.com/office/officeart/2008/layout/LinedList"/>
    <dgm:cxn modelId="{2B4D0783-DB4E-4644-B46A-A4ACD1035D46}" type="presParOf" srcId="{B617F677-57F4-084E-A6BB-67F683B455EB}" destId="{8ECAEEBB-AE6B-CF41-9BAD-AFE881B6E66B}" srcOrd="3" destOrd="0" presId="urn:microsoft.com/office/officeart/2008/layout/LinedList"/>
    <dgm:cxn modelId="{42D715E1-4420-E447-A882-45B0C36AFB95}" type="presParOf" srcId="{8ECAEEBB-AE6B-CF41-9BAD-AFE881B6E66B}" destId="{CE61D31B-D9B0-614E-BEA4-11F5BD164241}" srcOrd="0" destOrd="0" presId="urn:microsoft.com/office/officeart/2008/layout/LinedList"/>
    <dgm:cxn modelId="{76FE34F6-BEB8-3648-8B97-9D52DDA01CF3}" type="presParOf" srcId="{8ECAEEBB-AE6B-CF41-9BAD-AFE881B6E66B}" destId="{3F780A65-F33D-F541-8600-FC181F714C11}" srcOrd="1" destOrd="0" presId="urn:microsoft.com/office/officeart/2008/layout/LinedList"/>
    <dgm:cxn modelId="{9C13CA6A-1B9D-5044-A469-AFBB66B8A8C5}" type="presParOf" srcId="{B617F677-57F4-084E-A6BB-67F683B455EB}" destId="{B7812FC5-C50F-5944-B502-FBFDA42317B9}" srcOrd="4" destOrd="0" presId="urn:microsoft.com/office/officeart/2008/layout/LinedList"/>
    <dgm:cxn modelId="{517F1BF3-72F8-FE46-BA2A-7D89A1285B7E}" type="presParOf" srcId="{B617F677-57F4-084E-A6BB-67F683B455EB}" destId="{ACB0ACD6-8736-B449-BF6A-C55E764A214C}" srcOrd="5" destOrd="0" presId="urn:microsoft.com/office/officeart/2008/layout/LinedList"/>
    <dgm:cxn modelId="{EE3E89A5-36C7-1E48-92A3-EA934ABD3C79}" type="presParOf" srcId="{ACB0ACD6-8736-B449-BF6A-C55E764A214C}" destId="{CAE6E68C-5381-7940-81AA-4D5EB70742C3}" srcOrd="0" destOrd="0" presId="urn:microsoft.com/office/officeart/2008/layout/LinedList"/>
    <dgm:cxn modelId="{6B8845EE-7A08-6F4C-9008-1BD6F71E18A0}" type="presParOf" srcId="{ACB0ACD6-8736-B449-BF6A-C55E764A214C}" destId="{5852529A-515F-7B41-84E0-423E5AA6DC84}" srcOrd="1" destOrd="0" presId="urn:microsoft.com/office/officeart/2008/layout/LinedList"/>
    <dgm:cxn modelId="{1F8B5C21-1245-FB4C-A89D-D90905DF26B1}" type="presParOf" srcId="{B617F677-57F4-084E-A6BB-67F683B455EB}" destId="{F99B5D72-5D21-A247-A237-F9F3A08FC907}" srcOrd="6" destOrd="0" presId="urn:microsoft.com/office/officeart/2008/layout/LinedList"/>
    <dgm:cxn modelId="{D9ED6328-7B03-0E47-BAFB-FC6734BA57A9}" type="presParOf" srcId="{B617F677-57F4-084E-A6BB-67F683B455EB}" destId="{4179D6F6-8999-F340-9FF6-D610A0B47016}" srcOrd="7" destOrd="0" presId="urn:microsoft.com/office/officeart/2008/layout/LinedList"/>
    <dgm:cxn modelId="{3E531E33-B383-3E49-92B6-C5812BB12531}" type="presParOf" srcId="{4179D6F6-8999-F340-9FF6-D610A0B47016}" destId="{E0E092D7-A812-9B48-BA41-3D20A8C1EA01}" srcOrd="0" destOrd="0" presId="urn:microsoft.com/office/officeart/2008/layout/LinedList"/>
    <dgm:cxn modelId="{394B6E13-354C-124F-AA3C-0E519A9E032C}" type="presParOf" srcId="{4179D6F6-8999-F340-9FF6-D610A0B47016}" destId="{C9F123C0-E0FD-DF40-9A2F-2DAC1D7EFB0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CFF6BB-EF9B-44F5-A4D0-991F882ECD6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627EF8-64D9-4773-9106-0565FD3448F2}">
      <dgm:prSet/>
      <dgm:spPr/>
      <dgm:t>
        <a:bodyPr/>
        <a:lstStyle/>
        <a:p>
          <a:r>
            <a:rPr lang="en-US"/>
            <a:t>Grupna supervizija predstavlja redovite susrete grupe supervizanata I supervizora radi unapređivanja njihova razumijevanja samih sebe kao stručnjaka, korisnika s kojima rade I sustava pružanja usluga općenito, a koji su uzajamno pomažu u tom nastojanju kroz interakciju u kontekstu grupnih procesa.</a:t>
          </a:r>
        </a:p>
      </dgm:t>
    </dgm:pt>
    <dgm:pt modelId="{D8F53967-9F1C-4F25-9C3D-E72F22584FA0}" type="parTrans" cxnId="{5EE479C7-4331-4E01-B055-A3F5953CEC94}">
      <dgm:prSet/>
      <dgm:spPr/>
      <dgm:t>
        <a:bodyPr/>
        <a:lstStyle/>
        <a:p>
          <a:endParaRPr lang="en-US"/>
        </a:p>
      </dgm:t>
    </dgm:pt>
    <dgm:pt modelId="{F01DC137-5663-4176-AEBE-CA18A1E30918}" type="sibTrans" cxnId="{5EE479C7-4331-4E01-B055-A3F5953CEC94}">
      <dgm:prSet/>
      <dgm:spPr/>
      <dgm:t>
        <a:bodyPr/>
        <a:lstStyle/>
        <a:p>
          <a:endParaRPr lang="en-US"/>
        </a:p>
      </dgm:t>
    </dgm:pt>
    <dgm:pt modelId="{6663DCA3-57BF-40FD-BE8B-A67FB917BAED}">
      <dgm:prSet/>
      <dgm:spPr/>
      <dgm:t>
        <a:bodyPr/>
        <a:lstStyle/>
        <a:p>
          <a:r>
            <a:rPr lang="en-US" dirty="0" err="1"/>
            <a:t>Svrha</a:t>
          </a:r>
          <a:r>
            <a:rPr lang="en-US" dirty="0"/>
            <a:t> </a:t>
          </a:r>
          <a:r>
            <a:rPr lang="en-US" dirty="0" err="1"/>
            <a:t>grupne</a:t>
          </a:r>
          <a:r>
            <a:rPr lang="en-US" dirty="0"/>
            <a:t> </a:t>
          </a:r>
          <a:r>
            <a:rPr lang="en-US" dirty="0" err="1"/>
            <a:t>supervizije</a:t>
          </a:r>
          <a:r>
            <a:rPr lang="en-US" dirty="0"/>
            <a:t> je </a:t>
          </a:r>
          <a:r>
            <a:rPr lang="en-US" dirty="0" err="1"/>
            <a:t>pomoći</a:t>
          </a:r>
          <a:r>
            <a:rPr lang="en-US" dirty="0"/>
            <a:t> </a:t>
          </a:r>
          <a:r>
            <a:rPr lang="en-US" dirty="0" err="1"/>
            <a:t>supervizntu</a:t>
          </a:r>
          <a:r>
            <a:rPr lang="en-US" dirty="0"/>
            <a:t> da </a:t>
          </a:r>
          <a:r>
            <a:rPr lang="en-US" dirty="0" err="1"/>
            <a:t>integrira</a:t>
          </a:r>
          <a:r>
            <a:rPr lang="en-US" dirty="0"/>
            <a:t> </a:t>
          </a:r>
          <a:r>
            <a:rPr lang="en-US" dirty="0" err="1"/>
            <a:t>sve</a:t>
          </a:r>
          <a:r>
            <a:rPr lang="en-US" dirty="0"/>
            <a:t> </a:t>
          </a:r>
          <a:r>
            <a:rPr lang="en-US" dirty="0" err="1"/>
            <a:t>aspekte</a:t>
          </a:r>
          <a:r>
            <a:rPr lang="en-US" dirty="0"/>
            <a:t> koji </a:t>
          </a:r>
          <a:r>
            <a:rPr lang="en-US" dirty="0" err="1"/>
            <a:t>utječu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njegov</a:t>
          </a:r>
          <a:r>
            <a:rPr lang="en-US" dirty="0"/>
            <a:t> </a:t>
          </a:r>
          <a:r>
            <a:rPr lang="en-US" dirty="0" err="1"/>
            <a:t>neposredni</a:t>
          </a:r>
          <a:r>
            <a:rPr lang="en-US" dirty="0"/>
            <a:t> rad. </a:t>
          </a:r>
          <a:r>
            <a:rPr lang="en-US" dirty="0" err="1"/>
            <a:t>Iskustvo</a:t>
          </a:r>
          <a:r>
            <a:rPr lang="en-US" dirty="0"/>
            <a:t> </a:t>
          </a:r>
          <a:r>
            <a:rPr lang="en-US" dirty="0" err="1"/>
            <a:t>sudjelovanja</a:t>
          </a:r>
          <a:r>
            <a:rPr lang="en-US" dirty="0"/>
            <a:t> u </a:t>
          </a:r>
          <a:r>
            <a:rPr lang="en-US" dirty="0" err="1"/>
            <a:t>grupi</a:t>
          </a:r>
          <a:r>
            <a:rPr lang="en-US" dirty="0"/>
            <a:t> </a:t>
          </a:r>
          <a:r>
            <a:rPr lang="en-US" dirty="0" err="1"/>
            <a:t>olakšava</a:t>
          </a:r>
          <a:r>
            <a:rPr lang="en-US" dirty="0"/>
            <a:t> </a:t>
          </a:r>
          <a:r>
            <a:rPr lang="en-US" dirty="0" err="1"/>
            <a:t>tu</a:t>
          </a:r>
          <a:r>
            <a:rPr lang="en-US" dirty="0"/>
            <a:t> </a:t>
          </a:r>
          <a:r>
            <a:rPr lang="en-US" dirty="0" err="1"/>
            <a:t>integraciju</a:t>
          </a:r>
          <a:r>
            <a:rPr lang="en-US" dirty="0"/>
            <a:t> </a:t>
          </a:r>
          <a:r>
            <a:rPr lang="en-US" dirty="0" err="1"/>
            <a:t>jer</a:t>
          </a:r>
          <a:r>
            <a:rPr lang="en-US" dirty="0"/>
            <a:t> je </a:t>
          </a:r>
          <a:r>
            <a:rPr lang="en-US" dirty="0" err="1"/>
            <a:t>interakcija</a:t>
          </a:r>
          <a:r>
            <a:rPr lang="en-US" dirty="0"/>
            <a:t> </a:t>
          </a:r>
          <a:r>
            <a:rPr lang="en-US" dirty="0" err="1"/>
            <a:t>između</a:t>
          </a:r>
          <a:r>
            <a:rPr lang="en-US" dirty="0"/>
            <a:t> </a:t>
          </a:r>
          <a:r>
            <a:rPr lang="en-US" dirty="0" err="1"/>
            <a:t>čovjeka</a:t>
          </a:r>
          <a:r>
            <a:rPr lang="en-US" dirty="0"/>
            <a:t> I </a:t>
          </a:r>
          <a:r>
            <a:rPr lang="en-US" dirty="0" err="1"/>
            <a:t>okoline</a:t>
          </a:r>
          <a:r>
            <a:rPr lang="en-US" dirty="0"/>
            <a:t> </a:t>
          </a:r>
          <a:r>
            <a:rPr lang="en-US" dirty="0" err="1"/>
            <a:t>temeljena</a:t>
          </a:r>
          <a:r>
            <a:rPr lang="en-US" dirty="0"/>
            <a:t> u </a:t>
          </a:r>
          <a:r>
            <a:rPr lang="en-US" dirty="0" err="1"/>
            <a:t>psihosocijalnom</a:t>
          </a:r>
          <a:r>
            <a:rPr lang="en-US" dirty="0"/>
            <a:t> </a:t>
          </a:r>
          <a:r>
            <a:rPr lang="en-US" dirty="0" err="1"/>
            <a:t>pristupu</a:t>
          </a:r>
          <a:r>
            <a:rPr lang="en-US" dirty="0"/>
            <a:t>, a </a:t>
          </a:r>
          <a:r>
            <a:rPr lang="en-US" dirty="0" err="1"/>
            <a:t>grupa</a:t>
          </a:r>
          <a:r>
            <a:rPr lang="en-US" dirty="0"/>
            <a:t> </a:t>
          </a:r>
          <a:r>
            <a:rPr lang="en-US" dirty="0" err="1"/>
            <a:t>pruža</a:t>
          </a:r>
          <a:r>
            <a:rPr lang="en-US" dirty="0"/>
            <a:t> to </a:t>
          </a:r>
          <a:r>
            <a:rPr lang="en-US" dirty="0" err="1"/>
            <a:t>iskustvo</a:t>
          </a:r>
          <a:r>
            <a:rPr lang="en-US" dirty="0"/>
            <a:t>. </a:t>
          </a:r>
          <a:r>
            <a:rPr lang="en-US" dirty="0" err="1"/>
            <a:t>Stoga</a:t>
          </a:r>
          <a:r>
            <a:rPr lang="en-US" dirty="0"/>
            <a:t> se </a:t>
          </a:r>
          <a:r>
            <a:rPr lang="en-US" dirty="0" err="1"/>
            <a:t>grupna</a:t>
          </a:r>
          <a:r>
            <a:rPr lang="en-US" dirty="0"/>
            <a:t> </a:t>
          </a:r>
          <a:r>
            <a:rPr lang="en-US" dirty="0" err="1"/>
            <a:t>supervizija</a:t>
          </a:r>
          <a:r>
            <a:rPr lang="en-US" dirty="0"/>
            <a:t> </a:t>
          </a:r>
          <a:r>
            <a:rPr lang="en-US" dirty="0" err="1"/>
            <a:t>temelji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modelu</a:t>
          </a:r>
          <a:r>
            <a:rPr lang="en-US" dirty="0"/>
            <a:t> </a:t>
          </a:r>
          <a:r>
            <a:rPr lang="en-US" dirty="0" err="1"/>
            <a:t>iskustvenog</a:t>
          </a:r>
          <a:r>
            <a:rPr lang="en-US" dirty="0"/>
            <a:t> </a:t>
          </a:r>
          <a:r>
            <a:rPr lang="en-US" dirty="0" err="1"/>
            <a:t>učenja</a:t>
          </a:r>
          <a:r>
            <a:rPr lang="en-US" dirty="0"/>
            <a:t> I </a:t>
          </a:r>
          <a:r>
            <a:rPr lang="en-US" dirty="0" err="1"/>
            <a:t>razvoja</a:t>
          </a:r>
          <a:r>
            <a:rPr lang="en-US" dirty="0"/>
            <a:t> </a:t>
          </a:r>
          <a:r>
            <a:rPr lang="en-US" dirty="0" err="1"/>
            <a:t>reflektirajuće</a:t>
          </a:r>
          <a:r>
            <a:rPr lang="en-US" dirty="0"/>
            <a:t> </a:t>
          </a:r>
          <a:r>
            <a:rPr lang="en-US" dirty="0" err="1"/>
            <a:t>prakse</a:t>
          </a:r>
          <a:r>
            <a:rPr lang="en-US" dirty="0"/>
            <a:t>.</a:t>
          </a:r>
        </a:p>
      </dgm:t>
    </dgm:pt>
    <dgm:pt modelId="{880E2B3A-B41E-4B21-99DB-5A5C3FBB0664}" type="parTrans" cxnId="{EB904574-75A5-4E8E-86D4-D90617DEEC6A}">
      <dgm:prSet/>
      <dgm:spPr/>
      <dgm:t>
        <a:bodyPr/>
        <a:lstStyle/>
        <a:p>
          <a:endParaRPr lang="en-US"/>
        </a:p>
      </dgm:t>
    </dgm:pt>
    <dgm:pt modelId="{FC7CBDD7-C2B6-413E-9807-74A3734E1EF4}" type="sibTrans" cxnId="{EB904574-75A5-4E8E-86D4-D90617DEEC6A}">
      <dgm:prSet/>
      <dgm:spPr/>
      <dgm:t>
        <a:bodyPr/>
        <a:lstStyle/>
        <a:p>
          <a:endParaRPr lang="en-US"/>
        </a:p>
      </dgm:t>
    </dgm:pt>
    <dgm:pt modelId="{A126B642-52A9-7542-9C67-6BC8FB77BD5E}" type="pres">
      <dgm:prSet presAssocID="{DDCFF6BB-EF9B-44F5-A4D0-991F882ECD62}" presName="linear" presStyleCnt="0">
        <dgm:presLayoutVars>
          <dgm:animLvl val="lvl"/>
          <dgm:resizeHandles val="exact"/>
        </dgm:presLayoutVars>
      </dgm:prSet>
      <dgm:spPr/>
    </dgm:pt>
    <dgm:pt modelId="{83866C1D-319F-E348-A5DE-BF8324EB2C82}" type="pres">
      <dgm:prSet presAssocID="{0B627EF8-64D9-4773-9106-0565FD3448F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1B2889D-87CF-C046-AFB6-C5FA94509FEB}" type="pres">
      <dgm:prSet presAssocID="{F01DC137-5663-4176-AEBE-CA18A1E30918}" presName="spacer" presStyleCnt="0"/>
      <dgm:spPr/>
    </dgm:pt>
    <dgm:pt modelId="{A9F31DA9-23AD-6A4B-BE5E-159311FF2E91}" type="pres">
      <dgm:prSet presAssocID="{6663DCA3-57BF-40FD-BE8B-A67FB917BAE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216DA13-21EF-B14B-9CEB-B2D4CD591BEC}" type="presOf" srcId="{6663DCA3-57BF-40FD-BE8B-A67FB917BAED}" destId="{A9F31DA9-23AD-6A4B-BE5E-159311FF2E91}" srcOrd="0" destOrd="0" presId="urn:microsoft.com/office/officeart/2005/8/layout/vList2"/>
    <dgm:cxn modelId="{EB904574-75A5-4E8E-86D4-D90617DEEC6A}" srcId="{DDCFF6BB-EF9B-44F5-A4D0-991F882ECD62}" destId="{6663DCA3-57BF-40FD-BE8B-A67FB917BAED}" srcOrd="1" destOrd="0" parTransId="{880E2B3A-B41E-4B21-99DB-5A5C3FBB0664}" sibTransId="{FC7CBDD7-C2B6-413E-9807-74A3734E1EF4}"/>
    <dgm:cxn modelId="{AC84D69F-0BC4-FC45-8244-88E61FE50297}" type="presOf" srcId="{0B627EF8-64D9-4773-9106-0565FD3448F2}" destId="{83866C1D-319F-E348-A5DE-BF8324EB2C82}" srcOrd="0" destOrd="0" presId="urn:microsoft.com/office/officeart/2005/8/layout/vList2"/>
    <dgm:cxn modelId="{1B4DB7AC-D8D4-484C-AD5E-4ED4A31D92FE}" type="presOf" srcId="{DDCFF6BB-EF9B-44F5-A4D0-991F882ECD62}" destId="{A126B642-52A9-7542-9C67-6BC8FB77BD5E}" srcOrd="0" destOrd="0" presId="urn:microsoft.com/office/officeart/2005/8/layout/vList2"/>
    <dgm:cxn modelId="{5EE479C7-4331-4E01-B055-A3F5953CEC94}" srcId="{DDCFF6BB-EF9B-44F5-A4D0-991F882ECD62}" destId="{0B627EF8-64D9-4773-9106-0565FD3448F2}" srcOrd="0" destOrd="0" parTransId="{D8F53967-9F1C-4F25-9C3D-E72F22584FA0}" sibTransId="{F01DC137-5663-4176-AEBE-CA18A1E30918}"/>
    <dgm:cxn modelId="{A29CF9D8-5E7C-6B47-B234-8308711FA829}" type="presParOf" srcId="{A126B642-52A9-7542-9C67-6BC8FB77BD5E}" destId="{83866C1D-319F-E348-A5DE-BF8324EB2C82}" srcOrd="0" destOrd="0" presId="urn:microsoft.com/office/officeart/2005/8/layout/vList2"/>
    <dgm:cxn modelId="{2F5473D2-A4E8-9A4A-B3AE-B420D12C00BD}" type="presParOf" srcId="{A126B642-52A9-7542-9C67-6BC8FB77BD5E}" destId="{81B2889D-87CF-C046-AFB6-C5FA94509FEB}" srcOrd="1" destOrd="0" presId="urn:microsoft.com/office/officeart/2005/8/layout/vList2"/>
    <dgm:cxn modelId="{8797BB78-F7FD-AA4C-B91A-DF731BB36E42}" type="presParOf" srcId="{A126B642-52A9-7542-9C67-6BC8FB77BD5E}" destId="{A9F31DA9-23AD-6A4B-BE5E-159311FF2E9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54C143-A4DE-4502-A776-D66E939BB41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FB6B90-77DF-43BF-B914-0C573A122110}">
      <dgm:prSet/>
      <dgm:spPr/>
      <dgm:t>
        <a:bodyPr/>
        <a:lstStyle/>
        <a:p>
          <a:r>
            <a:rPr lang="en-US"/>
            <a:t>Razmislite I zapišite na papir:</a:t>
          </a:r>
        </a:p>
      </dgm:t>
    </dgm:pt>
    <dgm:pt modelId="{72CDE7BF-FFE6-4A11-AF37-D3CA039787DB}" type="parTrans" cxnId="{633B6B21-5B03-496A-A090-71EE5B82EE28}">
      <dgm:prSet/>
      <dgm:spPr/>
      <dgm:t>
        <a:bodyPr/>
        <a:lstStyle/>
        <a:p>
          <a:endParaRPr lang="en-US"/>
        </a:p>
      </dgm:t>
    </dgm:pt>
    <dgm:pt modelId="{74898DDA-E7E2-4A8D-903D-FDBCCF3BFEA1}" type="sibTrans" cxnId="{633B6B21-5B03-496A-A090-71EE5B82EE28}">
      <dgm:prSet/>
      <dgm:spPr/>
      <dgm:t>
        <a:bodyPr/>
        <a:lstStyle/>
        <a:p>
          <a:endParaRPr lang="en-US"/>
        </a:p>
      </dgm:t>
    </dgm:pt>
    <dgm:pt modelId="{30966640-4EFF-466D-9DF3-5C3B7102D79A}">
      <dgm:prSet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Kada</a:t>
          </a:r>
          <a:r>
            <a:rPr lang="en-US" dirty="0"/>
            <a:t> </a:t>
          </a:r>
          <a:r>
            <a:rPr lang="en-US" dirty="0" err="1"/>
            <a:t>biste</a:t>
          </a:r>
          <a:r>
            <a:rPr lang="en-US" dirty="0"/>
            <a:t> </a:t>
          </a:r>
          <a:r>
            <a:rPr lang="en-US" dirty="0" err="1"/>
            <a:t>sudjelovali</a:t>
          </a:r>
          <a:r>
            <a:rPr lang="en-US" dirty="0"/>
            <a:t> u </a:t>
          </a:r>
          <a:r>
            <a:rPr lang="en-US" dirty="0" err="1"/>
            <a:t>grupnoj</a:t>
          </a:r>
          <a:r>
            <a:rPr lang="en-US" dirty="0"/>
            <a:t> </a:t>
          </a:r>
          <a:r>
            <a:rPr lang="en-US" dirty="0" err="1"/>
            <a:t>superviziji</a:t>
          </a:r>
          <a:r>
            <a:rPr lang="en-US" dirty="0"/>
            <a:t>, </a:t>
          </a:r>
          <a:r>
            <a:rPr lang="en-US" dirty="0" err="1"/>
            <a:t>što</a:t>
          </a:r>
          <a:r>
            <a:rPr lang="en-US" dirty="0"/>
            <a:t> bi </a:t>
          </a:r>
          <a:r>
            <a:rPr lang="en-US" dirty="0" err="1"/>
            <a:t>vam</a:t>
          </a:r>
          <a:r>
            <a:rPr lang="en-US" dirty="0"/>
            <a:t> </a:t>
          </a:r>
          <a:r>
            <a:rPr lang="en-US" dirty="0" err="1"/>
            <a:t>moglo</a:t>
          </a:r>
          <a:r>
            <a:rPr lang="en-US" dirty="0"/>
            <a:t> </a:t>
          </a:r>
          <a:r>
            <a:rPr lang="en-US" dirty="0" err="1"/>
            <a:t>biti</a:t>
          </a:r>
          <a:r>
            <a:rPr lang="en-US" dirty="0"/>
            <a:t> problem?</a:t>
          </a:r>
        </a:p>
      </dgm:t>
    </dgm:pt>
    <dgm:pt modelId="{C34B8571-D66D-4505-AA03-F8A836133E14}" type="parTrans" cxnId="{DDA37884-E3BB-4BB2-9C8B-0005352D50F7}">
      <dgm:prSet/>
      <dgm:spPr/>
      <dgm:t>
        <a:bodyPr/>
        <a:lstStyle/>
        <a:p>
          <a:endParaRPr lang="en-US"/>
        </a:p>
      </dgm:t>
    </dgm:pt>
    <dgm:pt modelId="{9623A52E-82FD-4847-BC26-628110937872}" type="sibTrans" cxnId="{DDA37884-E3BB-4BB2-9C8B-0005352D50F7}">
      <dgm:prSet/>
      <dgm:spPr/>
      <dgm:t>
        <a:bodyPr/>
        <a:lstStyle/>
        <a:p>
          <a:endParaRPr lang="en-US"/>
        </a:p>
      </dgm:t>
    </dgm:pt>
    <dgm:pt modelId="{38C50DEF-30B6-4085-A897-C8380EF85F86}">
      <dgm:prSet/>
      <dgm:spPr/>
      <dgm:t>
        <a:bodyPr/>
        <a:lstStyle/>
        <a:p>
          <a:r>
            <a:rPr lang="en-US"/>
            <a:t>2. Što vidite kao dobro vašim sudjelovanjem u grupnoj superviziji?</a:t>
          </a:r>
        </a:p>
      </dgm:t>
    </dgm:pt>
    <dgm:pt modelId="{EFC6F622-E927-40A1-825A-FC860E010E05}" type="parTrans" cxnId="{59C21613-AB0F-4CF1-838C-0EC514CFAFFE}">
      <dgm:prSet/>
      <dgm:spPr/>
      <dgm:t>
        <a:bodyPr/>
        <a:lstStyle/>
        <a:p>
          <a:endParaRPr lang="en-US"/>
        </a:p>
      </dgm:t>
    </dgm:pt>
    <dgm:pt modelId="{BB432045-300A-4D5C-B685-13E21922DAF4}" type="sibTrans" cxnId="{59C21613-AB0F-4CF1-838C-0EC514CFAFFE}">
      <dgm:prSet/>
      <dgm:spPr/>
      <dgm:t>
        <a:bodyPr/>
        <a:lstStyle/>
        <a:p>
          <a:endParaRPr lang="en-US"/>
        </a:p>
      </dgm:t>
    </dgm:pt>
    <dgm:pt modelId="{523FA83D-FE06-4929-BB6F-13F4E95634DA}">
      <dgm:prSet/>
      <dgm:spPr/>
      <dgm:t>
        <a:bodyPr/>
        <a:lstStyle/>
        <a:p>
          <a:r>
            <a:rPr lang="en-US" dirty="0"/>
            <a:t>3. Da li </a:t>
          </a:r>
          <a:r>
            <a:rPr lang="en-US" dirty="0" err="1"/>
            <a:t>ste</a:t>
          </a:r>
          <a:r>
            <a:rPr lang="en-US" dirty="0"/>
            <a:t> </a:t>
          </a:r>
          <a:r>
            <a:rPr lang="en-US" dirty="0" err="1"/>
            <a:t>više</a:t>
          </a:r>
          <a:r>
            <a:rPr lang="en-US" dirty="0"/>
            <a:t> tip za </a:t>
          </a:r>
          <a:r>
            <a:rPr lang="en-US" dirty="0" err="1"/>
            <a:t>individualnu</a:t>
          </a:r>
          <a:r>
            <a:rPr lang="en-US" dirty="0"/>
            <a:t> </a:t>
          </a:r>
          <a:r>
            <a:rPr lang="en-US" dirty="0" err="1"/>
            <a:t>ili</a:t>
          </a:r>
          <a:r>
            <a:rPr lang="en-US" dirty="0"/>
            <a:t> </a:t>
          </a:r>
          <a:r>
            <a:rPr lang="en-US" dirty="0" err="1"/>
            <a:t>grupnu</a:t>
          </a:r>
          <a:r>
            <a:rPr lang="en-US" dirty="0"/>
            <a:t> </a:t>
          </a:r>
          <a:r>
            <a:rPr lang="en-US" dirty="0" err="1"/>
            <a:t>superviziju</a:t>
          </a:r>
          <a:r>
            <a:rPr lang="en-US" dirty="0"/>
            <a:t>? </a:t>
          </a:r>
          <a:r>
            <a:rPr lang="en-US" dirty="0" err="1"/>
            <a:t>Zašto</a:t>
          </a:r>
          <a:r>
            <a:rPr lang="en-US" dirty="0"/>
            <a:t>?</a:t>
          </a:r>
        </a:p>
      </dgm:t>
    </dgm:pt>
    <dgm:pt modelId="{DF6F1504-4BCD-4C2F-A2EE-D8A141D8231C}" type="parTrans" cxnId="{980CFD89-6930-453B-BD8E-2D7CDBFEBAEF}">
      <dgm:prSet/>
      <dgm:spPr/>
      <dgm:t>
        <a:bodyPr/>
        <a:lstStyle/>
        <a:p>
          <a:endParaRPr lang="en-US"/>
        </a:p>
      </dgm:t>
    </dgm:pt>
    <dgm:pt modelId="{F32EE239-985D-403A-AF25-979E6991FB82}" type="sibTrans" cxnId="{980CFD89-6930-453B-BD8E-2D7CDBFEBAEF}">
      <dgm:prSet/>
      <dgm:spPr/>
      <dgm:t>
        <a:bodyPr/>
        <a:lstStyle/>
        <a:p>
          <a:endParaRPr lang="en-US"/>
        </a:p>
      </dgm:t>
    </dgm:pt>
    <dgm:pt modelId="{FA7AC281-9140-F041-9422-9F7F6FF57E9A}" type="pres">
      <dgm:prSet presAssocID="{8754C143-A4DE-4502-A776-D66E939BB41B}" presName="vert0" presStyleCnt="0">
        <dgm:presLayoutVars>
          <dgm:dir/>
          <dgm:animOne val="branch"/>
          <dgm:animLvl val="lvl"/>
        </dgm:presLayoutVars>
      </dgm:prSet>
      <dgm:spPr/>
    </dgm:pt>
    <dgm:pt modelId="{19AE524F-08D3-9C48-9FF1-F1E891BB2DF9}" type="pres">
      <dgm:prSet presAssocID="{4EFB6B90-77DF-43BF-B914-0C573A122110}" presName="thickLine" presStyleLbl="alignNode1" presStyleIdx="0" presStyleCnt="4"/>
      <dgm:spPr/>
    </dgm:pt>
    <dgm:pt modelId="{0618D59B-DD8B-7041-B1FE-80AD528A3C0C}" type="pres">
      <dgm:prSet presAssocID="{4EFB6B90-77DF-43BF-B914-0C573A122110}" presName="horz1" presStyleCnt="0"/>
      <dgm:spPr/>
    </dgm:pt>
    <dgm:pt modelId="{77CA932D-F43B-8646-8A38-041677F46950}" type="pres">
      <dgm:prSet presAssocID="{4EFB6B90-77DF-43BF-B914-0C573A122110}" presName="tx1" presStyleLbl="revTx" presStyleIdx="0" presStyleCnt="4"/>
      <dgm:spPr/>
    </dgm:pt>
    <dgm:pt modelId="{C89FE23E-3A21-FD44-B1F4-D356947F90F2}" type="pres">
      <dgm:prSet presAssocID="{4EFB6B90-77DF-43BF-B914-0C573A122110}" presName="vert1" presStyleCnt="0"/>
      <dgm:spPr/>
    </dgm:pt>
    <dgm:pt modelId="{860F85F5-75C9-354D-B825-E838BF92CC4D}" type="pres">
      <dgm:prSet presAssocID="{30966640-4EFF-466D-9DF3-5C3B7102D79A}" presName="thickLine" presStyleLbl="alignNode1" presStyleIdx="1" presStyleCnt="4"/>
      <dgm:spPr/>
    </dgm:pt>
    <dgm:pt modelId="{4153BE93-714B-4448-8BDC-A82097F61792}" type="pres">
      <dgm:prSet presAssocID="{30966640-4EFF-466D-9DF3-5C3B7102D79A}" presName="horz1" presStyleCnt="0"/>
      <dgm:spPr/>
    </dgm:pt>
    <dgm:pt modelId="{08AF3739-1AAE-4546-8FBA-4AFA7FD36829}" type="pres">
      <dgm:prSet presAssocID="{30966640-4EFF-466D-9DF3-5C3B7102D79A}" presName="tx1" presStyleLbl="revTx" presStyleIdx="1" presStyleCnt="4"/>
      <dgm:spPr/>
    </dgm:pt>
    <dgm:pt modelId="{06805B4D-ECC1-624E-8615-EE266CC664DA}" type="pres">
      <dgm:prSet presAssocID="{30966640-4EFF-466D-9DF3-5C3B7102D79A}" presName="vert1" presStyleCnt="0"/>
      <dgm:spPr/>
    </dgm:pt>
    <dgm:pt modelId="{9C5179A0-3DC2-074F-BC48-2E9D481FF1A2}" type="pres">
      <dgm:prSet presAssocID="{38C50DEF-30B6-4085-A897-C8380EF85F86}" presName="thickLine" presStyleLbl="alignNode1" presStyleIdx="2" presStyleCnt="4"/>
      <dgm:spPr/>
    </dgm:pt>
    <dgm:pt modelId="{64A0B7E0-4870-0C4D-A1ED-4585B9FA4A13}" type="pres">
      <dgm:prSet presAssocID="{38C50DEF-30B6-4085-A897-C8380EF85F86}" presName="horz1" presStyleCnt="0"/>
      <dgm:spPr/>
    </dgm:pt>
    <dgm:pt modelId="{798B5283-34C7-7A47-871D-A2DDF23EA7A7}" type="pres">
      <dgm:prSet presAssocID="{38C50DEF-30B6-4085-A897-C8380EF85F86}" presName="tx1" presStyleLbl="revTx" presStyleIdx="2" presStyleCnt="4"/>
      <dgm:spPr/>
    </dgm:pt>
    <dgm:pt modelId="{616AA1B1-3AD3-AA45-86CD-8CF37D99FA2D}" type="pres">
      <dgm:prSet presAssocID="{38C50DEF-30B6-4085-A897-C8380EF85F86}" presName="vert1" presStyleCnt="0"/>
      <dgm:spPr/>
    </dgm:pt>
    <dgm:pt modelId="{97455A22-D943-9343-9603-5E28E5209541}" type="pres">
      <dgm:prSet presAssocID="{523FA83D-FE06-4929-BB6F-13F4E95634DA}" presName="thickLine" presStyleLbl="alignNode1" presStyleIdx="3" presStyleCnt="4"/>
      <dgm:spPr/>
    </dgm:pt>
    <dgm:pt modelId="{1320AC06-6E5C-274F-8B18-2B4760C3F39D}" type="pres">
      <dgm:prSet presAssocID="{523FA83D-FE06-4929-BB6F-13F4E95634DA}" presName="horz1" presStyleCnt="0"/>
      <dgm:spPr/>
    </dgm:pt>
    <dgm:pt modelId="{1DFBB498-CE76-544D-848D-0F3895967647}" type="pres">
      <dgm:prSet presAssocID="{523FA83D-FE06-4929-BB6F-13F4E95634DA}" presName="tx1" presStyleLbl="revTx" presStyleIdx="3" presStyleCnt="4"/>
      <dgm:spPr/>
    </dgm:pt>
    <dgm:pt modelId="{0E7F10BD-74DE-B040-B1B8-5E843F6A616B}" type="pres">
      <dgm:prSet presAssocID="{523FA83D-FE06-4929-BB6F-13F4E95634DA}" presName="vert1" presStyleCnt="0"/>
      <dgm:spPr/>
    </dgm:pt>
  </dgm:ptLst>
  <dgm:cxnLst>
    <dgm:cxn modelId="{1B47630F-5A61-4042-B834-6FAAA7A59B6B}" type="presOf" srcId="{8754C143-A4DE-4502-A776-D66E939BB41B}" destId="{FA7AC281-9140-F041-9422-9F7F6FF57E9A}" srcOrd="0" destOrd="0" presId="urn:microsoft.com/office/officeart/2008/layout/LinedList"/>
    <dgm:cxn modelId="{59C21613-AB0F-4CF1-838C-0EC514CFAFFE}" srcId="{8754C143-A4DE-4502-A776-D66E939BB41B}" destId="{38C50DEF-30B6-4085-A897-C8380EF85F86}" srcOrd="2" destOrd="0" parTransId="{EFC6F622-E927-40A1-825A-FC860E010E05}" sibTransId="{BB432045-300A-4D5C-B685-13E21922DAF4}"/>
    <dgm:cxn modelId="{633B6B21-5B03-496A-A090-71EE5B82EE28}" srcId="{8754C143-A4DE-4502-A776-D66E939BB41B}" destId="{4EFB6B90-77DF-43BF-B914-0C573A122110}" srcOrd="0" destOrd="0" parTransId="{72CDE7BF-FFE6-4A11-AF37-D3CA039787DB}" sibTransId="{74898DDA-E7E2-4A8D-903D-FDBCCF3BFEA1}"/>
    <dgm:cxn modelId="{AFA51559-F829-374A-98C1-B1571CB6241C}" type="presOf" srcId="{38C50DEF-30B6-4085-A897-C8380EF85F86}" destId="{798B5283-34C7-7A47-871D-A2DDF23EA7A7}" srcOrd="0" destOrd="0" presId="urn:microsoft.com/office/officeart/2008/layout/LinedList"/>
    <dgm:cxn modelId="{DDA37884-E3BB-4BB2-9C8B-0005352D50F7}" srcId="{8754C143-A4DE-4502-A776-D66E939BB41B}" destId="{30966640-4EFF-466D-9DF3-5C3B7102D79A}" srcOrd="1" destOrd="0" parTransId="{C34B8571-D66D-4505-AA03-F8A836133E14}" sibTransId="{9623A52E-82FD-4847-BC26-628110937872}"/>
    <dgm:cxn modelId="{14DA3D89-12BC-824D-9153-DA9894990EEB}" type="presOf" srcId="{30966640-4EFF-466D-9DF3-5C3B7102D79A}" destId="{08AF3739-1AAE-4546-8FBA-4AFA7FD36829}" srcOrd="0" destOrd="0" presId="urn:microsoft.com/office/officeart/2008/layout/LinedList"/>
    <dgm:cxn modelId="{980CFD89-6930-453B-BD8E-2D7CDBFEBAEF}" srcId="{8754C143-A4DE-4502-A776-D66E939BB41B}" destId="{523FA83D-FE06-4929-BB6F-13F4E95634DA}" srcOrd="3" destOrd="0" parTransId="{DF6F1504-4BCD-4C2F-A2EE-D8A141D8231C}" sibTransId="{F32EE239-985D-403A-AF25-979E6991FB82}"/>
    <dgm:cxn modelId="{506326D7-ADF8-3F4B-9459-FB66D19DA06A}" type="presOf" srcId="{4EFB6B90-77DF-43BF-B914-0C573A122110}" destId="{77CA932D-F43B-8646-8A38-041677F46950}" srcOrd="0" destOrd="0" presId="urn:microsoft.com/office/officeart/2008/layout/LinedList"/>
    <dgm:cxn modelId="{4B6FC6FE-9EE6-B14A-B250-D60CB19067B0}" type="presOf" srcId="{523FA83D-FE06-4929-BB6F-13F4E95634DA}" destId="{1DFBB498-CE76-544D-848D-0F3895967647}" srcOrd="0" destOrd="0" presId="urn:microsoft.com/office/officeart/2008/layout/LinedList"/>
    <dgm:cxn modelId="{2D2501A7-E1FD-114D-9497-3A99BAD94FB2}" type="presParOf" srcId="{FA7AC281-9140-F041-9422-9F7F6FF57E9A}" destId="{19AE524F-08D3-9C48-9FF1-F1E891BB2DF9}" srcOrd="0" destOrd="0" presId="urn:microsoft.com/office/officeart/2008/layout/LinedList"/>
    <dgm:cxn modelId="{B06F403A-6651-C04D-AE5A-571DDEED6980}" type="presParOf" srcId="{FA7AC281-9140-F041-9422-9F7F6FF57E9A}" destId="{0618D59B-DD8B-7041-B1FE-80AD528A3C0C}" srcOrd="1" destOrd="0" presId="urn:microsoft.com/office/officeart/2008/layout/LinedList"/>
    <dgm:cxn modelId="{2B84F8D4-DFAB-9A42-ACBB-32FF08EAE51F}" type="presParOf" srcId="{0618D59B-DD8B-7041-B1FE-80AD528A3C0C}" destId="{77CA932D-F43B-8646-8A38-041677F46950}" srcOrd="0" destOrd="0" presId="urn:microsoft.com/office/officeart/2008/layout/LinedList"/>
    <dgm:cxn modelId="{FFC589D8-177C-C546-8B02-D0BD5DB2314E}" type="presParOf" srcId="{0618D59B-DD8B-7041-B1FE-80AD528A3C0C}" destId="{C89FE23E-3A21-FD44-B1F4-D356947F90F2}" srcOrd="1" destOrd="0" presId="urn:microsoft.com/office/officeart/2008/layout/LinedList"/>
    <dgm:cxn modelId="{DD38A4F3-1170-0347-A343-66C93733CCD8}" type="presParOf" srcId="{FA7AC281-9140-F041-9422-9F7F6FF57E9A}" destId="{860F85F5-75C9-354D-B825-E838BF92CC4D}" srcOrd="2" destOrd="0" presId="urn:microsoft.com/office/officeart/2008/layout/LinedList"/>
    <dgm:cxn modelId="{A17E2F6A-4B86-8C4F-A920-EDF5DD473EB8}" type="presParOf" srcId="{FA7AC281-9140-F041-9422-9F7F6FF57E9A}" destId="{4153BE93-714B-4448-8BDC-A82097F61792}" srcOrd="3" destOrd="0" presId="urn:microsoft.com/office/officeart/2008/layout/LinedList"/>
    <dgm:cxn modelId="{78901904-F1A9-E041-84C9-288E26C717E8}" type="presParOf" srcId="{4153BE93-714B-4448-8BDC-A82097F61792}" destId="{08AF3739-1AAE-4546-8FBA-4AFA7FD36829}" srcOrd="0" destOrd="0" presId="urn:microsoft.com/office/officeart/2008/layout/LinedList"/>
    <dgm:cxn modelId="{987F57FE-4DCF-B344-B1A5-BDA54A12652D}" type="presParOf" srcId="{4153BE93-714B-4448-8BDC-A82097F61792}" destId="{06805B4D-ECC1-624E-8615-EE266CC664DA}" srcOrd="1" destOrd="0" presId="urn:microsoft.com/office/officeart/2008/layout/LinedList"/>
    <dgm:cxn modelId="{5B59E0A3-FA7C-9D4B-8709-DF8A0BE49B25}" type="presParOf" srcId="{FA7AC281-9140-F041-9422-9F7F6FF57E9A}" destId="{9C5179A0-3DC2-074F-BC48-2E9D481FF1A2}" srcOrd="4" destOrd="0" presId="urn:microsoft.com/office/officeart/2008/layout/LinedList"/>
    <dgm:cxn modelId="{D66C7F73-5C4F-E64D-A448-588D384D53F2}" type="presParOf" srcId="{FA7AC281-9140-F041-9422-9F7F6FF57E9A}" destId="{64A0B7E0-4870-0C4D-A1ED-4585B9FA4A13}" srcOrd="5" destOrd="0" presId="urn:microsoft.com/office/officeart/2008/layout/LinedList"/>
    <dgm:cxn modelId="{2B9B4813-7EF2-4F44-BD21-0B737F3FD35D}" type="presParOf" srcId="{64A0B7E0-4870-0C4D-A1ED-4585B9FA4A13}" destId="{798B5283-34C7-7A47-871D-A2DDF23EA7A7}" srcOrd="0" destOrd="0" presId="urn:microsoft.com/office/officeart/2008/layout/LinedList"/>
    <dgm:cxn modelId="{68F4E845-82A3-1640-8157-596D025890F4}" type="presParOf" srcId="{64A0B7E0-4870-0C4D-A1ED-4585B9FA4A13}" destId="{616AA1B1-3AD3-AA45-86CD-8CF37D99FA2D}" srcOrd="1" destOrd="0" presId="urn:microsoft.com/office/officeart/2008/layout/LinedList"/>
    <dgm:cxn modelId="{66F6F8D7-AB52-3143-8AFB-3CB14DD5F7B9}" type="presParOf" srcId="{FA7AC281-9140-F041-9422-9F7F6FF57E9A}" destId="{97455A22-D943-9343-9603-5E28E5209541}" srcOrd="6" destOrd="0" presId="urn:microsoft.com/office/officeart/2008/layout/LinedList"/>
    <dgm:cxn modelId="{D35217E1-69E5-CC41-AF5E-41F225F229D6}" type="presParOf" srcId="{FA7AC281-9140-F041-9422-9F7F6FF57E9A}" destId="{1320AC06-6E5C-274F-8B18-2B4760C3F39D}" srcOrd="7" destOrd="0" presId="urn:microsoft.com/office/officeart/2008/layout/LinedList"/>
    <dgm:cxn modelId="{575D69AA-E047-9142-A240-975811CE3A70}" type="presParOf" srcId="{1320AC06-6E5C-274F-8B18-2B4760C3F39D}" destId="{1DFBB498-CE76-544D-848D-0F3895967647}" srcOrd="0" destOrd="0" presId="urn:microsoft.com/office/officeart/2008/layout/LinedList"/>
    <dgm:cxn modelId="{0F79C4BE-D491-9D4C-94C2-1C1E16F992FC}" type="presParOf" srcId="{1320AC06-6E5C-274F-8B18-2B4760C3F39D}" destId="{0E7F10BD-74DE-B040-B1B8-5E843F6A616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68457C-69D2-4A54-87F2-20C39A92EB9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0F45AB-5288-483F-A01F-9C14EE0AA4C6}">
      <dgm:prSet/>
      <dgm:spPr/>
      <dgm:t>
        <a:bodyPr/>
        <a:lstStyle/>
        <a:p>
          <a:r>
            <a:rPr lang="en-US"/>
            <a:t>1. Autoritativna supervizija ili supervizija u grupi</a:t>
          </a:r>
        </a:p>
      </dgm:t>
    </dgm:pt>
    <dgm:pt modelId="{F5FA14D9-E8FB-4E55-A000-1726305F7057}" type="parTrans" cxnId="{7FF5F22C-D52F-42B2-BEF0-E617A00A1836}">
      <dgm:prSet/>
      <dgm:spPr/>
      <dgm:t>
        <a:bodyPr/>
        <a:lstStyle/>
        <a:p>
          <a:endParaRPr lang="en-US"/>
        </a:p>
      </dgm:t>
    </dgm:pt>
    <dgm:pt modelId="{0307C2AA-A01F-47B9-B587-43561BE0419F}" type="sibTrans" cxnId="{7FF5F22C-D52F-42B2-BEF0-E617A00A1836}">
      <dgm:prSet/>
      <dgm:spPr/>
      <dgm:t>
        <a:bodyPr/>
        <a:lstStyle/>
        <a:p>
          <a:endParaRPr lang="en-US"/>
        </a:p>
      </dgm:t>
    </dgm:pt>
    <dgm:pt modelId="{B40CF3D5-39CD-47BB-A9D8-FC67D9278A6A}">
      <dgm:prSet/>
      <dgm:spPr/>
      <dgm:t>
        <a:bodyPr/>
        <a:lstStyle/>
        <a:p>
          <a:r>
            <a:rPr lang="en-US"/>
            <a:t>2. Sudjelujuća grupna supervizija ili supervizija s grupom</a:t>
          </a:r>
        </a:p>
      </dgm:t>
    </dgm:pt>
    <dgm:pt modelId="{B75D6678-431A-4744-BD3E-5645773B8EC7}" type="parTrans" cxnId="{63CD5125-36EB-40F0-8962-9DD9EEF5510C}">
      <dgm:prSet/>
      <dgm:spPr/>
      <dgm:t>
        <a:bodyPr/>
        <a:lstStyle/>
        <a:p>
          <a:endParaRPr lang="en-US"/>
        </a:p>
      </dgm:t>
    </dgm:pt>
    <dgm:pt modelId="{198B57C5-CEA6-4D37-A84A-F6C0A0389A07}" type="sibTrans" cxnId="{63CD5125-36EB-40F0-8962-9DD9EEF5510C}">
      <dgm:prSet/>
      <dgm:spPr/>
      <dgm:t>
        <a:bodyPr/>
        <a:lstStyle/>
        <a:p>
          <a:endParaRPr lang="en-US"/>
        </a:p>
      </dgm:t>
    </dgm:pt>
    <dgm:pt modelId="{B0A90CC9-106D-4E2D-8252-A73203377AC1}">
      <dgm:prSet/>
      <dgm:spPr/>
      <dgm:t>
        <a:bodyPr/>
        <a:lstStyle/>
        <a:p>
          <a:r>
            <a:rPr lang="en-US"/>
            <a:t>3. Surađujuća grupna supervizija ili supervizija od strane grupe</a:t>
          </a:r>
        </a:p>
      </dgm:t>
    </dgm:pt>
    <dgm:pt modelId="{008B39B4-5C0F-4211-A5EF-CEF47F6523FC}" type="parTrans" cxnId="{0D885CE7-FBA9-4B19-B23D-A191EEA6BE7F}">
      <dgm:prSet/>
      <dgm:spPr/>
      <dgm:t>
        <a:bodyPr/>
        <a:lstStyle/>
        <a:p>
          <a:endParaRPr lang="en-US"/>
        </a:p>
      </dgm:t>
    </dgm:pt>
    <dgm:pt modelId="{EAB709D1-8E43-4C78-B906-98E29963FCAC}" type="sibTrans" cxnId="{0D885CE7-FBA9-4B19-B23D-A191EEA6BE7F}">
      <dgm:prSet/>
      <dgm:spPr/>
      <dgm:t>
        <a:bodyPr/>
        <a:lstStyle/>
        <a:p>
          <a:endParaRPr lang="en-US"/>
        </a:p>
      </dgm:t>
    </dgm:pt>
    <dgm:pt modelId="{611F418D-3867-41AD-9C8C-FADDF2C44073}">
      <dgm:prSet/>
      <dgm:spPr/>
      <dgm:t>
        <a:bodyPr/>
        <a:lstStyle/>
        <a:p>
          <a:r>
            <a:rPr lang="en-US"/>
            <a:t>4. Su-stručnjačka grupna supervizija ili intervizija</a:t>
          </a:r>
        </a:p>
      </dgm:t>
    </dgm:pt>
    <dgm:pt modelId="{20E8AE93-56D3-49CD-B21F-75015554162E}" type="parTrans" cxnId="{7FE0D03C-3591-4B2C-A337-A60D22BA17B1}">
      <dgm:prSet/>
      <dgm:spPr/>
      <dgm:t>
        <a:bodyPr/>
        <a:lstStyle/>
        <a:p>
          <a:endParaRPr lang="en-US"/>
        </a:p>
      </dgm:t>
    </dgm:pt>
    <dgm:pt modelId="{96E28D8F-AD75-4121-9BA9-24972D937E56}" type="sibTrans" cxnId="{7FE0D03C-3591-4B2C-A337-A60D22BA17B1}">
      <dgm:prSet/>
      <dgm:spPr/>
      <dgm:t>
        <a:bodyPr/>
        <a:lstStyle/>
        <a:p>
          <a:endParaRPr lang="en-US"/>
        </a:p>
      </dgm:t>
    </dgm:pt>
    <dgm:pt modelId="{F0718CEA-BBE8-234F-AFCA-61E8AB44A9C0}" type="pres">
      <dgm:prSet presAssocID="{EA68457C-69D2-4A54-87F2-20C39A92EB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C9DA74-1D83-6E4F-9739-64D32363DDDC}" type="pres">
      <dgm:prSet presAssocID="{150F45AB-5288-483F-A01F-9C14EE0AA4C6}" presName="hierRoot1" presStyleCnt="0"/>
      <dgm:spPr/>
    </dgm:pt>
    <dgm:pt modelId="{F5E68F15-C6CA-E645-966C-0DB8631D5C3E}" type="pres">
      <dgm:prSet presAssocID="{150F45AB-5288-483F-A01F-9C14EE0AA4C6}" presName="composite" presStyleCnt="0"/>
      <dgm:spPr/>
    </dgm:pt>
    <dgm:pt modelId="{BB300AE6-79B1-3449-984F-EAD42A651183}" type="pres">
      <dgm:prSet presAssocID="{150F45AB-5288-483F-A01F-9C14EE0AA4C6}" presName="background" presStyleLbl="node0" presStyleIdx="0" presStyleCnt="4"/>
      <dgm:spPr/>
    </dgm:pt>
    <dgm:pt modelId="{40DAEF96-6E78-5F41-9C70-3B965902B5EF}" type="pres">
      <dgm:prSet presAssocID="{150F45AB-5288-483F-A01F-9C14EE0AA4C6}" presName="text" presStyleLbl="fgAcc0" presStyleIdx="0" presStyleCnt="4">
        <dgm:presLayoutVars>
          <dgm:chPref val="3"/>
        </dgm:presLayoutVars>
      </dgm:prSet>
      <dgm:spPr/>
    </dgm:pt>
    <dgm:pt modelId="{5E803CD9-166A-AF48-BFDC-89E29C04389B}" type="pres">
      <dgm:prSet presAssocID="{150F45AB-5288-483F-A01F-9C14EE0AA4C6}" presName="hierChild2" presStyleCnt="0"/>
      <dgm:spPr/>
    </dgm:pt>
    <dgm:pt modelId="{9EB8831F-CA1E-B043-93FE-4B811E257C52}" type="pres">
      <dgm:prSet presAssocID="{B40CF3D5-39CD-47BB-A9D8-FC67D9278A6A}" presName="hierRoot1" presStyleCnt="0"/>
      <dgm:spPr/>
    </dgm:pt>
    <dgm:pt modelId="{CF212FB1-8B80-9543-B77A-DCD8EB928206}" type="pres">
      <dgm:prSet presAssocID="{B40CF3D5-39CD-47BB-A9D8-FC67D9278A6A}" presName="composite" presStyleCnt="0"/>
      <dgm:spPr/>
    </dgm:pt>
    <dgm:pt modelId="{A84BBCC1-3DFB-BA4F-84D8-E48FF3A23E4D}" type="pres">
      <dgm:prSet presAssocID="{B40CF3D5-39CD-47BB-A9D8-FC67D9278A6A}" presName="background" presStyleLbl="node0" presStyleIdx="1" presStyleCnt="4"/>
      <dgm:spPr/>
    </dgm:pt>
    <dgm:pt modelId="{B73ADA0A-1FE1-2741-A1F1-551705632D06}" type="pres">
      <dgm:prSet presAssocID="{B40CF3D5-39CD-47BB-A9D8-FC67D9278A6A}" presName="text" presStyleLbl="fgAcc0" presStyleIdx="1" presStyleCnt="4">
        <dgm:presLayoutVars>
          <dgm:chPref val="3"/>
        </dgm:presLayoutVars>
      </dgm:prSet>
      <dgm:spPr/>
    </dgm:pt>
    <dgm:pt modelId="{80961988-1756-504C-AF02-1CD9A7281113}" type="pres">
      <dgm:prSet presAssocID="{B40CF3D5-39CD-47BB-A9D8-FC67D9278A6A}" presName="hierChild2" presStyleCnt="0"/>
      <dgm:spPr/>
    </dgm:pt>
    <dgm:pt modelId="{40C9C686-6935-4A4F-80F3-6031BC603DDD}" type="pres">
      <dgm:prSet presAssocID="{B0A90CC9-106D-4E2D-8252-A73203377AC1}" presName="hierRoot1" presStyleCnt="0"/>
      <dgm:spPr/>
    </dgm:pt>
    <dgm:pt modelId="{92C1CFD3-8DA1-074B-B2BB-040CBEFB96EE}" type="pres">
      <dgm:prSet presAssocID="{B0A90CC9-106D-4E2D-8252-A73203377AC1}" presName="composite" presStyleCnt="0"/>
      <dgm:spPr/>
    </dgm:pt>
    <dgm:pt modelId="{DC24D35E-53F3-DA4A-8A04-1B32B46D0F4A}" type="pres">
      <dgm:prSet presAssocID="{B0A90CC9-106D-4E2D-8252-A73203377AC1}" presName="background" presStyleLbl="node0" presStyleIdx="2" presStyleCnt="4"/>
      <dgm:spPr/>
    </dgm:pt>
    <dgm:pt modelId="{93D042ED-372E-8A4E-ACDC-7E3A0EB9CFA6}" type="pres">
      <dgm:prSet presAssocID="{B0A90CC9-106D-4E2D-8252-A73203377AC1}" presName="text" presStyleLbl="fgAcc0" presStyleIdx="2" presStyleCnt="4">
        <dgm:presLayoutVars>
          <dgm:chPref val="3"/>
        </dgm:presLayoutVars>
      </dgm:prSet>
      <dgm:spPr/>
    </dgm:pt>
    <dgm:pt modelId="{5CB2ACA1-CD41-E340-9625-53010954A351}" type="pres">
      <dgm:prSet presAssocID="{B0A90CC9-106D-4E2D-8252-A73203377AC1}" presName="hierChild2" presStyleCnt="0"/>
      <dgm:spPr/>
    </dgm:pt>
    <dgm:pt modelId="{DF133AAC-597B-8747-9C8C-2D1B96C624DA}" type="pres">
      <dgm:prSet presAssocID="{611F418D-3867-41AD-9C8C-FADDF2C44073}" presName="hierRoot1" presStyleCnt="0"/>
      <dgm:spPr/>
    </dgm:pt>
    <dgm:pt modelId="{A2E283F9-BFA1-BB4E-A20C-ED01CC878991}" type="pres">
      <dgm:prSet presAssocID="{611F418D-3867-41AD-9C8C-FADDF2C44073}" presName="composite" presStyleCnt="0"/>
      <dgm:spPr/>
    </dgm:pt>
    <dgm:pt modelId="{2CBF89DE-1EFC-E248-8800-644B903FBCA9}" type="pres">
      <dgm:prSet presAssocID="{611F418D-3867-41AD-9C8C-FADDF2C44073}" presName="background" presStyleLbl="node0" presStyleIdx="3" presStyleCnt="4"/>
      <dgm:spPr/>
    </dgm:pt>
    <dgm:pt modelId="{0FBD93C3-5E90-3A4B-9117-012736629449}" type="pres">
      <dgm:prSet presAssocID="{611F418D-3867-41AD-9C8C-FADDF2C44073}" presName="text" presStyleLbl="fgAcc0" presStyleIdx="3" presStyleCnt="4">
        <dgm:presLayoutVars>
          <dgm:chPref val="3"/>
        </dgm:presLayoutVars>
      </dgm:prSet>
      <dgm:spPr/>
    </dgm:pt>
    <dgm:pt modelId="{CA244249-6594-A945-B5B2-83B6FCCD426E}" type="pres">
      <dgm:prSet presAssocID="{611F418D-3867-41AD-9C8C-FADDF2C44073}" presName="hierChild2" presStyleCnt="0"/>
      <dgm:spPr/>
    </dgm:pt>
  </dgm:ptLst>
  <dgm:cxnLst>
    <dgm:cxn modelId="{99700515-8C25-BF4B-A10F-FA88E547C683}" type="presOf" srcId="{611F418D-3867-41AD-9C8C-FADDF2C44073}" destId="{0FBD93C3-5E90-3A4B-9117-012736629449}" srcOrd="0" destOrd="0" presId="urn:microsoft.com/office/officeart/2005/8/layout/hierarchy1"/>
    <dgm:cxn modelId="{72B49B1C-B1BD-FE4C-8DFE-B7D037D03A70}" type="presOf" srcId="{B0A90CC9-106D-4E2D-8252-A73203377AC1}" destId="{93D042ED-372E-8A4E-ACDC-7E3A0EB9CFA6}" srcOrd="0" destOrd="0" presId="urn:microsoft.com/office/officeart/2005/8/layout/hierarchy1"/>
    <dgm:cxn modelId="{63CD5125-36EB-40F0-8962-9DD9EEF5510C}" srcId="{EA68457C-69D2-4A54-87F2-20C39A92EB97}" destId="{B40CF3D5-39CD-47BB-A9D8-FC67D9278A6A}" srcOrd="1" destOrd="0" parTransId="{B75D6678-431A-4744-BD3E-5645773B8EC7}" sibTransId="{198B57C5-CEA6-4D37-A84A-F6C0A0389A07}"/>
    <dgm:cxn modelId="{7FF5F22C-D52F-42B2-BEF0-E617A00A1836}" srcId="{EA68457C-69D2-4A54-87F2-20C39A92EB97}" destId="{150F45AB-5288-483F-A01F-9C14EE0AA4C6}" srcOrd="0" destOrd="0" parTransId="{F5FA14D9-E8FB-4E55-A000-1726305F7057}" sibTransId="{0307C2AA-A01F-47B9-B587-43561BE0419F}"/>
    <dgm:cxn modelId="{7FE0D03C-3591-4B2C-A337-A60D22BA17B1}" srcId="{EA68457C-69D2-4A54-87F2-20C39A92EB97}" destId="{611F418D-3867-41AD-9C8C-FADDF2C44073}" srcOrd="3" destOrd="0" parTransId="{20E8AE93-56D3-49CD-B21F-75015554162E}" sibTransId="{96E28D8F-AD75-4121-9BA9-24972D937E56}"/>
    <dgm:cxn modelId="{97FA5142-5165-A944-A76F-8C23E783A011}" type="presOf" srcId="{150F45AB-5288-483F-A01F-9C14EE0AA4C6}" destId="{40DAEF96-6E78-5F41-9C70-3B965902B5EF}" srcOrd="0" destOrd="0" presId="urn:microsoft.com/office/officeart/2005/8/layout/hierarchy1"/>
    <dgm:cxn modelId="{AFBE9A47-0A29-7942-ABE0-C00D8F9CBCE8}" type="presOf" srcId="{EA68457C-69D2-4A54-87F2-20C39A92EB97}" destId="{F0718CEA-BBE8-234F-AFCA-61E8AB44A9C0}" srcOrd="0" destOrd="0" presId="urn:microsoft.com/office/officeart/2005/8/layout/hierarchy1"/>
    <dgm:cxn modelId="{76389B66-4BD8-934F-9C53-8591D6B7D0A3}" type="presOf" srcId="{B40CF3D5-39CD-47BB-A9D8-FC67D9278A6A}" destId="{B73ADA0A-1FE1-2741-A1F1-551705632D06}" srcOrd="0" destOrd="0" presId="urn:microsoft.com/office/officeart/2005/8/layout/hierarchy1"/>
    <dgm:cxn modelId="{0D885CE7-FBA9-4B19-B23D-A191EEA6BE7F}" srcId="{EA68457C-69D2-4A54-87F2-20C39A92EB97}" destId="{B0A90CC9-106D-4E2D-8252-A73203377AC1}" srcOrd="2" destOrd="0" parTransId="{008B39B4-5C0F-4211-A5EF-CEF47F6523FC}" sibTransId="{EAB709D1-8E43-4C78-B906-98E29963FCAC}"/>
    <dgm:cxn modelId="{473F1E53-2C9B-DE45-B452-C77E035B6788}" type="presParOf" srcId="{F0718CEA-BBE8-234F-AFCA-61E8AB44A9C0}" destId="{DCC9DA74-1D83-6E4F-9739-64D32363DDDC}" srcOrd="0" destOrd="0" presId="urn:microsoft.com/office/officeart/2005/8/layout/hierarchy1"/>
    <dgm:cxn modelId="{3BE46D2F-C717-884F-8906-B8518C506704}" type="presParOf" srcId="{DCC9DA74-1D83-6E4F-9739-64D32363DDDC}" destId="{F5E68F15-C6CA-E645-966C-0DB8631D5C3E}" srcOrd="0" destOrd="0" presId="urn:microsoft.com/office/officeart/2005/8/layout/hierarchy1"/>
    <dgm:cxn modelId="{D2D2FCAA-32D2-4C47-9A68-404FF5A87B2C}" type="presParOf" srcId="{F5E68F15-C6CA-E645-966C-0DB8631D5C3E}" destId="{BB300AE6-79B1-3449-984F-EAD42A651183}" srcOrd="0" destOrd="0" presId="urn:microsoft.com/office/officeart/2005/8/layout/hierarchy1"/>
    <dgm:cxn modelId="{0C7F79D2-A37E-8648-B89D-61302E1EF917}" type="presParOf" srcId="{F5E68F15-C6CA-E645-966C-0DB8631D5C3E}" destId="{40DAEF96-6E78-5F41-9C70-3B965902B5EF}" srcOrd="1" destOrd="0" presId="urn:microsoft.com/office/officeart/2005/8/layout/hierarchy1"/>
    <dgm:cxn modelId="{8E8A15CA-8014-F74C-A919-B445C9C99761}" type="presParOf" srcId="{DCC9DA74-1D83-6E4F-9739-64D32363DDDC}" destId="{5E803CD9-166A-AF48-BFDC-89E29C04389B}" srcOrd="1" destOrd="0" presId="urn:microsoft.com/office/officeart/2005/8/layout/hierarchy1"/>
    <dgm:cxn modelId="{DF7F00B0-9A49-E54C-A2C7-B8DD6AF84E22}" type="presParOf" srcId="{F0718CEA-BBE8-234F-AFCA-61E8AB44A9C0}" destId="{9EB8831F-CA1E-B043-93FE-4B811E257C52}" srcOrd="1" destOrd="0" presId="urn:microsoft.com/office/officeart/2005/8/layout/hierarchy1"/>
    <dgm:cxn modelId="{C45999ED-9389-174B-AE54-3BC602518BC4}" type="presParOf" srcId="{9EB8831F-CA1E-B043-93FE-4B811E257C52}" destId="{CF212FB1-8B80-9543-B77A-DCD8EB928206}" srcOrd="0" destOrd="0" presId="urn:microsoft.com/office/officeart/2005/8/layout/hierarchy1"/>
    <dgm:cxn modelId="{4E3D5EF5-EA67-5F43-8198-C2BB77F0561C}" type="presParOf" srcId="{CF212FB1-8B80-9543-B77A-DCD8EB928206}" destId="{A84BBCC1-3DFB-BA4F-84D8-E48FF3A23E4D}" srcOrd="0" destOrd="0" presId="urn:microsoft.com/office/officeart/2005/8/layout/hierarchy1"/>
    <dgm:cxn modelId="{CD7B188A-8ABD-0847-BF6E-9AC34D4376BA}" type="presParOf" srcId="{CF212FB1-8B80-9543-B77A-DCD8EB928206}" destId="{B73ADA0A-1FE1-2741-A1F1-551705632D06}" srcOrd="1" destOrd="0" presId="urn:microsoft.com/office/officeart/2005/8/layout/hierarchy1"/>
    <dgm:cxn modelId="{AC05FAFB-BD53-A046-A8DD-D1C977F97869}" type="presParOf" srcId="{9EB8831F-CA1E-B043-93FE-4B811E257C52}" destId="{80961988-1756-504C-AF02-1CD9A7281113}" srcOrd="1" destOrd="0" presId="urn:microsoft.com/office/officeart/2005/8/layout/hierarchy1"/>
    <dgm:cxn modelId="{E8807281-A72F-FE41-B073-03AE237108D1}" type="presParOf" srcId="{F0718CEA-BBE8-234F-AFCA-61E8AB44A9C0}" destId="{40C9C686-6935-4A4F-80F3-6031BC603DDD}" srcOrd="2" destOrd="0" presId="urn:microsoft.com/office/officeart/2005/8/layout/hierarchy1"/>
    <dgm:cxn modelId="{11C610AD-8C4A-CF43-A583-F91137C0BE87}" type="presParOf" srcId="{40C9C686-6935-4A4F-80F3-6031BC603DDD}" destId="{92C1CFD3-8DA1-074B-B2BB-040CBEFB96EE}" srcOrd="0" destOrd="0" presId="urn:microsoft.com/office/officeart/2005/8/layout/hierarchy1"/>
    <dgm:cxn modelId="{7501E1AB-9D4A-1B47-9875-C30117B9DA49}" type="presParOf" srcId="{92C1CFD3-8DA1-074B-B2BB-040CBEFB96EE}" destId="{DC24D35E-53F3-DA4A-8A04-1B32B46D0F4A}" srcOrd="0" destOrd="0" presId="urn:microsoft.com/office/officeart/2005/8/layout/hierarchy1"/>
    <dgm:cxn modelId="{2791AF59-EC4A-5646-86D3-BE5D63087134}" type="presParOf" srcId="{92C1CFD3-8DA1-074B-B2BB-040CBEFB96EE}" destId="{93D042ED-372E-8A4E-ACDC-7E3A0EB9CFA6}" srcOrd="1" destOrd="0" presId="urn:microsoft.com/office/officeart/2005/8/layout/hierarchy1"/>
    <dgm:cxn modelId="{DE28B9D8-D4E6-9248-9AC6-795B8D7149F8}" type="presParOf" srcId="{40C9C686-6935-4A4F-80F3-6031BC603DDD}" destId="{5CB2ACA1-CD41-E340-9625-53010954A351}" srcOrd="1" destOrd="0" presId="urn:microsoft.com/office/officeart/2005/8/layout/hierarchy1"/>
    <dgm:cxn modelId="{F9F6D9F3-FB21-AA4E-BADD-EB783433F4C7}" type="presParOf" srcId="{F0718CEA-BBE8-234F-AFCA-61E8AB44A9C0}" destId="{DF133AAC-597B-8747-9C8C-2D1B96C624DA}" srcOrd="3" destOrd="0" presId="urn:microsoft.com/office/officeart/2005/8/layout/hierarchy1"/>
    <dgm:cxn modelId="{B328926A-BFEB-B541-BCE3-E0EA97D407C0}" type="presParOf" srcId="{DF133AAC-597B-8747-9C8C-2D1B96C624DA}" destId="{A2E283F9-BFA1-BB4E-A20C-ED01CC878991}" srcOrd="0" destOrd="0" presId="urn:microsoft.com/office/officeart/2005/8/layout/hierarchy1"/>
    <dgm:cxn modelId="{B8476FF2-E9B1-4E4B-8FBB-99724FD20313}" type="presParOf" srcId="{A2E283F9-BFA1-BB4E-A20C-ED01CC878991}" destId="{2CBF89DE-1EFC-E248-8800-644B903FBCA9}" srcOrd="0" destOrd="0" presId="urn:microsoft.com/office/officeart/2005/8/layout/hierarchy1"/>
    <dgm:cxn modelId="{C9958B4C-9C39-F349-B42D-C8C2BBB0C9D8}" type="presParOf" srcId="{A2E283F9-BFA1-BB4E-A20C-ED01CC878991}" destId="{0FBD93C3-5E90-3A4B-9117-012736629449}" srcOrd="1" destOrd="0" presId="urn:microsoft.com/office/officeart/2005/8/layout/hierarchy1"/>
    <dgm:cxn modelId="{5F6FFC02-AC21-B84F-B556-FA537D5B0900}" type="presParOf" srcId="{DF133AAC-597B-8747-9C8C-2D1B96C624DA}" destId="{CA244249-6594-A945-B5B2-83B6FCCD42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F643FE-D28A-41DC-A1FC-C4CFFE9A6ED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09D1DFE-D329-4221-8B81-6C3785C81DF2}">
      <dgm:prSet/>
      <dgm:spPr/>
      <dgm:t>
        <a:bodyPr/>
        <a:lstStyle/>
        <a:p>
          <a:r>
            <a:rPr lang="en-US"/>
            <a:t>1. početna faza</a:t>
          </a:r>
        </a:p>
      </dgm:t>
    </dgm:pt>
    <dgm:pt modelId="{A8BFBA9D-D5FF-4638-B8C2-DE4DC24C1FA2}" type="parTrans" cxnId="{EBFE38C9-8360-4A45-9DEF-0095CF13A0B2}">
      <dgm:prSet/>
      <dgm:spPr/>
      <dgm:t>
        <a:bodyPr/>
        <a:lstStyle/>
        <a:p>
          <a:endParaRPr lang="en-US"/>
        </a:p>
      </dgm:t>
    </dgm:pt>
    <dgm:pt modelId="{47D12E0F-5B0F-4D34-9A3D-29512CEE56AD}" type="sibTrans" cxnId="{EBFE38C9-8360-4A45-9DEF-0095CF13A0B2}">
      <dgm:prSet/>
      <dgm:spPr/>
      <dgm:t>
        <a:bodyPr/>
        <a:lstStyle/>
        <a:p>
          <a:endParaRPr lang="en-US"/>
        </a:p>
      </dgm:t>
    </dgm:pt>
    <dgm:pt modelId="{67B41E1D-ADF9-443F-AC7F-4F4CAB80F208}">
      <dgm:prSet/>
      <dgm:spPr/>
      <dgm:t>
        <a:bodyPr/>
        <a:lstStyle/>
        <a:p>
          <a:r>
            <a:rPr lang="en-US"/>
            <a:t>2. faza sukoba</a:t>
          </a:r>
        </a:p>
      </dgm:t>
    </dgm:pt>
    <dgm:pt modelId="{CA102C4A-CF88-43AB-A69C-A5551CFC79F3}" type="parTrans" cxnId="{79A02AB3-D68D-4497-9912-FAF404DBBF3F}">
      <dgm:prSet/>
      <dgm:spPr/>
      <dgm:t>
        <a:bodyPr/>
        <a:lstStyle/>
        <a:p>
          <a:endParaRPr lang="en-US"/>
        </a:p>
      </dgm:t>
    </dgm:pt>
    <dgm:pt modelId="{1B615635-47BE-4169-B01A-E79EC397D97C}" type="sibTrans" cxnId="{79A02AB3-D68D-4497-9912-FAF404DBBF3F}">
      <dgm:prSet/>
      <dgm:spPr/>
      <dgm:t>
        <a:bodyPr/>
        <a:lstStyle/>
        <a:p>
          <a:endParaRPr lang="en-US"/>
        </a:p>
      </dgm:t>
    </dgm:pt>
    <dgm:pt modelId="{71E2FC6C-2818-48CE-B06C-92E29E282640}">
      <dgm:prSet/>
      <dgm:spPr/>
      <dgm:t>
        <a:bodyPr/>
        <a:lstStyle/>
        <a:p>
          <a:r>
            <a:rPr lang="en-US"/>
            <a:t>3. faza usklađivanja rada</a:t>
          </a:r>
        </a:p>
      </dgm:t>
    </dgm:pt>
    <dgm:pt modelId="{D5EB45BD-4A5B-4D7D-B1AC-3A904671A338}" type="parTrans" cxnId="{345CBF1F-1CCC-4327-A0FF-10B908034655}">
      <dgm:prSet/>
      <dgm:spPr/>
      <dgm:t>
        <a:bodyPr/>
        <a:lstStyle/>
        <a:p>
          <a:endParaRPr lang="en-US"/>
        </a:p>
      </dgm:t>
    </dgm:pt>
    <dgm:pt modelId="{43DBF529-85DA-403E-B3C9-9E925F9A1E17}" type="sibTrans" cxnId="{345CBF1F-1CCC-4327-A0FF-10B908034655}">
      <dgm:prSet/>
      <dgm:spPr/>
      <dgm:t>
        <a:bodyPr/>
        <a:lstStyle/>
        <a:p>
          <a:endParaRPr lang="en-US"/>
        </a:p>
      </dgm:t>
    </dgm:pt>
    <dgm:pt modelId="{DAE531FA-FEBF-4DC8-B746-9D69DB9AAED0}">
      <dgm:prSet/>
      <dgm:spPr/>
      <dgm:t>
        <a:bodyPr/>
        <a:lstStyle/>
        <a:p>
          <a:r>
            <a:rPr lang="en-US"/>
            <a:t>4. faza učinkovitog djelovanja</a:t>
          </a:r>
        </a:p>
      </dgm:t>
    </dgm:pt>
    <dgm:pt modelId="{28FEE5A3-3C30-4F54-83E8-66B63F8A0E16}" type="parTrans" cxnId="{5E6BF853-5203-45B5-8F03-663F46112C13}">
      <dgm:prSet/>
      <dgm:spPr/>
      <dgm:t>
        <a:bodyPr/>
        <a:lstStyle/>
        <a:p>
          <a:endParaRPr lang="en-US"/>
        </a:p>
      </dgm:t>
    </dgm:pt>
    <dgm:pt modelId="{1C80B3E3-17EC-43B4-81A1-FCCE19E3CB00}" type="sibTrans" cxnId="{5E6BF853-5203-45B5-8F03-663F46112C13}">
      <dgm:prSet/>
      <dgm:spPr/>
      <dgm:t>
        <a:bodyPr/>
        <a:lstStyle/>
        <a:p>
          <a:endParaRPr lang="en-US"/>
        </a:p>
      </dgm:t>
    </dgm:pt>
    <dgm:pt modelId="{46389330-8DE0-4B6F-BFC5-43509F1793F1}">
      <dgm:prSet/>
      <dgm:spPr/>
      <dgm:t>
        <a:bodyPr/>
        <a:lstStyle/>
        <a:p>
          <a:r>
            <a:rPr lang="en-US"/>
            <a:t>5. završna faza</a:t>
          </a:r>
        </a:p>
      </dgm:t>
    </dgm:pt>
    <dgm:pt modelId="{02BC2D88-9D21-4E12-9936-977ED58D6E71}" type="parTrans" cxnId="{3B3FC910-3739-4FC3-AF26-C1E5B5FEC1D0}">
      <dgm:prSet/>
      <dgm:spPr/>
      <dgm:t>
        <a:bodyPr/>
        <a:lstStyle/>
        <a:p>
          <a:endParaRPr lang="en-US"/>
        </a:p>
      </dgm:t>
    </dgm:pt>
    <dgm:pt modelId="{84F45622-A10A-4605-B25D-A775DDDABABF}" type="sibTrans" cxnId="{3B3FC910-3739-4FC3-AF26-C1E5B5FEC1D0}">
      <dgm:prSet/>
      <dgm:spPr/>
      <dgm:t>
        <a:bodyPr/>
        <a:lstStyle/>
        <a:p>
          <a:endParaRPr lang="en-US"/>
        </a:p>
      </dgm:t>
    </dgm:pt>
    <dgm:pt modelId="{B639D052-8841-A84B-B8E1-3969E2DD56BB}" type="pres">
      <dgm:prSet presAssocID="{43F643FE-D28A-41DC-A1FC-C4CFFE9A6ED8}" presName="diagram" presStyleCnt="0">
        <dgm:presLayoutVars>
          <dgm:dir/>
          <dgm:resizeHandles val="exact"/>
        </dgm:presLayoutVars>
      </dgm:prSet>
      <dgm:spPr/>
    </dgm:pt>
    <dgm:pt modelId="{1246B2C3-7A1C-D543-8681-166817C910A0}" type="pres">
      <dgm:prSet presAssocID="{A09D1DFE-D329-4221-8B81-6C3785C81DF2}" presName="node" presStyleLbl="node1" presStyleIdx="0" presStyleCnt="5">
        <dgm:presLayoutVars>
          <dgm:bulletEnabled val="1"/>
        </dgm:presLayoutVars>
      </dgm:prSet>
      <dgm:spPr/>
    </dgm:pt>
    <dgm:pt modelId="{12EBBD38-CE51-F04F-A573-01EDC42A1F84}" type="pres">
      <dgm:prSet presAssocID="{47D12E0F-5B0F-4D34-9A3D-29512CEE56AD}" presName="sibTrans" presStyleCnt="0"/>
      <dgm:spPr/>
    </dgm:pt>
    <dgm:pt modelId="{57B5CEC3-F358-054E-AC55-4518E8109DE8}" type="pres">
      <dgm:prSet presAssocID="{67B41E1D-ADF9-443F-AC7F-4F4CAB80F208}" presName="node" presStyleLbl="node1" presStyleIdx="1" presStyleCnt="5">
        <dgm:presLayoutVars>
          <dgm:bulletEnabled val="1"/>
        </dgm:presLayoutVars>
      </dgm:prSet>
      <dgm:spPr/>
    </dgm:pt>
    <dgm:pt modelId="{2FE5CA52-1EB6-3248-9C15-CD560121E458}" type="pres">
      <dgm:prSet presAssocID="{1B615635-47BE-4169-B01A-E79EC397D97C}" presName="sibTrans" presStyleCnt="0"/>
      <dgm:spPr/>
    </dgm:pt>
    <dgm:pt modelId="{0A33C562-DE63-B548-B608-79641E3D2865}" type="pres">
      <dgm:prSet presAssocID="{71E2FC6C-2818-48CE-B06C-92E29E282640}" presName="node" presStyleLbl="node1" presStyleIdx="2" presStyleCnt="5">
        <dgm:presLayoutVars>
          <dgm:bulletEnabled val="1"/>
        </dgm:presLayoutVars>
      </dgm:prSet>
      <dgm:spPr/>
    </dgm:pt>
    <dgm:pt modelId="{456C996F-F798-864B-84A7-415416DCB9CF}" type="pres">
      <dgm:prSet presAssocID="{43DBF529-85DA-403E-B3C9-9E925F9A1E17}" presName="sibTrans" presStyleCnt="0"/>
      <dgm:spPr/>
    </dgm:pt>
    <dgm:pt modelId="{6F8C52C3-1FB1-834C-935D-E92A801DB887}" type="pres">
      <dgm:prSet presAssocID="{DAE531FA-FEBF-4DC8-B746-9D69DB9AAED0}" presName="node" presStyleLbl="node1" presStyleIdx="3" presStyleCnt="5">
        <dgm:presLayoutVars>
          <dgm:bulletEnabled val="1"/>
        </dgm:presLayoutVars>
      </dgm:prSet>
      <dgm:spPr/>
    </dgm:pt>
    <dgm:pt modelId="{E7781C62-798F-6B4C-B0D9-B84C7358DED8}" type="pres">
      <dgm:prSet presAssocID="{1C80B3E3-17EC-43B4-81A1-FCCE19E3CB00}" presName="sibTrans" presStyleCnt="0"/>
      <dgm:spPr/>
    </dgm:pt>
    <dgm:pt modelId="{5B7595A0-64CC-8B43-A85D-03564700B421}" type="pres">
      <dgm:prSet presAssocID="{46389330-8DE0-4B6F-BFC5-43509F1793F1}" presName="node" presStyleLbl="node1" presStyleIdx="4" presStyleCnt="5">
        <dgm:presLayoutVars>
          <dgm:bulletEnabled val="1"/>
        </dgm:presLayoutVars>
      </dgm:prSet>
      <dgm:spPr/>
    </dgm:pt>
  </dgm:ptLst>
  <dgm:cxnLst>
    <dgm:cxn modelId="{3B3FC910-3739-4FC3-AF26-C1E5B5FEC1D0}" srcId="{43F643FE-D28A-41DC-A1FC-C4CFFE9A6ED8}" destId="{46389330-8DE0-4B6F-BFC5-43509F1793F1}" srcOrd="4" destOrd="0" parTransId="{02BC2D88-9D21-4E12-9936-977ED58D6E71}" sibTransId="{84F45622-A10A-4605-B25D-A775DDDABABF}"/>
    <dgm:cxn modelId="{345CBF1F-1CCC-4327-A0FF-10B908034655}" srcId="{43F643FE-D28A-41DC-A1FC-C4CFFE9A6ED8}" destId="{71E2FC6C-2818-48CE-B06C-92E29E282640}" srcOrd="2" destOrd="0" parTransId="{D5EB45BD-4A5B-4D7D-B1AC-3A904671A338}" sibTransId="{43DBF529-85DA-403E-B3C9-9E925F9A1E17}"/>
    <dgm:cxn modelId="{5E6BF853-5203-45B5-8F03-663F46112C13}" srcId="{43F643FE-D28A-41DC-A1FC-C4CFFE9A6ED8}" destId="{DAE531FA-FEBF-4DC8-B746-9D69DB9AAED0}" srcOrd="3" destOrd="0" parTransId="{28FEE5A3-3C30-4F54-83E8-66B63F8A0E16}" sibTransId="{1C80B3E3-17EC-43B4-81A1-FCCE19E3CB00}"/>
    <dgm:cxn modelId="{84722E84-B357-8B42-BAC2-8703DEE67358}" type="presOf" srcId="{DAE531FA-FEBF-4DC8-B746-9D69DB9AAED0}" destId="{6F8C52C3-1FB1-834C-935D-E92A801DB887}" srcOrd="0" destOrd="0" presId="urn:microsoft.com/office/officeart/2005/8/layout/default"/>
    <dgm:cxn modelId="{79A02AB3-D68D-4497-9912-FAF404DBBF3F}" srcId="{43F643FE-D28A-41DC-A1FC-C4CFFE9A6ED8}" destId="{67B41E1D-ADF9-443F-AC7F-4F4CAB80F208}" srcOrd="1" destOrd="0" parTransId="{CA102C4A-CF88-43AB-A69C-A5551CFC79F3}" sibTransId="{1B615635-47BE-4169-B01A-E79EC397D97C}"/>
    <dgm:cxn modelId="{8DB6CEBA-5B59-9E48-87D4-FA71C4E8DE3B}" type="presOf" srcId="{A09D1DFE-D329-4221-8B81-6C3785C81DF2}" destId="{1246B2C3-7A1C-D543-8681-166817C910A0}" srcOrd="0" destOrd="0" presId="urn:microsoft.com/office/officeart/2005/8/layout/default"/>
    <dgm:cxn modelId="{7FFAF7BB-3C84-2847-8CFD-A768321E3E47}" type="presOf" srcId="{43F643FE-D28A-41DC-A1FC-C4CFFE9A6ED8}" destId="{B639D052-8841-A84B-B8E1-3969E2DD56BB}" srcOrd="0" destOrd="0" presId="urn:microsoft.com/office/officeart/2005/8/layout/default"/>
    <dgm:cxn modelId="{E72FC6C1-4811-3E48-9E34-23974E262E6C}" type="presOf" srcId="{71E2FC6C-2818-48CE-B06C-92E29E282640}" destId="{0A33C562-DE63-B548-B608-79641E3D2865}" srcOrd="0" destOrd="0" presId="urn:microsoft.com/office/officeart/2005/8/layout/default"/>
    <dgm:cxn modelId="{F996FAC6-6B98-2049-99B3-DFCF45EB2A5D}" type="presOf" srcId="{67B41E1D-ADF9-443F-AC7F-4F4CAB80F208}" destId="{57B5CEC3-F358-054E-AC55-4518E8109DE8}" srcOrd="0" destOrd="0" presId="urn:microsoft.com/office/officeart/2005/8/layout/default"/>
    <dgm:cxn modelId="{EBFE38C9-8360-4A45-9DEF-0095CF13A0B2}" srcId="{43F643FE-D28A-41DC-A1FC-C4CFFE9A6ED8}" destId="{A09D1DFE-D329-4221-8B81-6C3785C81DF2}" srcOrd="0" destOrd="0" parTransId="{A8BFBA9D-D5FF-4638-B8C2-DE4DC24C1FA2}" sibTransId="{47D12E0F-5B0F-4D34-9A3D-29512CEE56AD}"/>
    <dgm:cxn modelId="{F3A657CD-DA12-BE4B-8C9A-2CD8B1E8FED1}" type="presOf" srcId="{46389330-8DE0-4B6F-BFC5-43509F1793F1}" destId="{5B7595A0-64CC-8B43-A85D-03564700B421}" srcOrd="0" destOrd="0" presId="urn:microsoft.com/office/officeart/2005/8/layout/default"/>
    <dgm:cxn modelId="{35854759-8624-5D46-809F-7342708B9E88}" type="presParOf" srcId="{B639D052-8841-A84B-B8E1-3969E2DD56BB}" destId="{1246B2C3-7A1C-D543-8681-166817C910A0}" srcOrd="0" destOrd="0" presId="urn:microsoft.com/office/officeart/2005/8/layout/default"/>
    <dgm:cxn modelId="{628CD1C4-5FD5-F047-9187-EF029EFE9902}" type="presParOf" srcId="{B639D052-8841-A84B-B8E1-3969E2DD56BB}" destId="{12EBBD38-CE51-F04F-A573-01EDC42A1F84}" srcOrd="1" destOrd="0" presId="urn:microsoft.com/office/officeart/2005/8/layout/default"/>
    <dgm:cxn modelId="{1ABFF419-5E64-4742-BC36-D9FC54B0854C}" type="presParOf" srcId="{B639D052-8841-A84B-B8E1-3969E2DD56BB}" destId="{57B5CEC3-F358-054E-AC55-4518E8109DE8}" srcOrd="2" destOrd="0" presId="urn:microsoft.com/office/officeart/2005/8/layout/default"/>
    <dgm:cxn modelId="{488F7AA6-E44E-0C40-A53C-DEE66F4CF087}" type="presParOf" srcId="{B639D052-8841-A84B-B8E1-3969E2DD56BB}" destId="{2FE5CA52-1EB6-3248-9C15-CD560121E458}" srcOrd="3" destOrd="0" presId="urn:microsoft.com/office/officeart/2005/8/layout/default"/>
    <dgm:cxn modelId="{F043FB4F-485A-F242-9187-7CB86F89AC10}" type="presParOf" srcId="{B639D052-8841-A84B-B8E1-3969E2DD56BB}" destId="{0A33C562-DE63-B548-B608-79641E3D2865}" srcOrd="4" destOrd="0" presId="urn:microsoft.com/office/officeart/2005/8/layout/default"/>
    <dgm:cxn modelId="{0C6DBBB5-410F-E145-8E63-B18F220CFD8E}" type="presParOf" srcId="{B639D052-8841-A84B-B8E1-3969E2DD56BB}" destId="{456C996F-F798-864B-84A7-415416DCB9CF}" srcOrd="5" destOrd="0" presId="urn:microsoft.com/office/officeart/2005/8/layout/default"/>
    <dgm:cxn modelId="{4F557526-4EEC-A047-98BF-5747B19916B3}" type="presParOf" srcId="{B639D052-8841-A84B-B8E1-3969E2DD56BB}" destId="{6F8C52C3-1FB1-834C-935D-E92A801DB887}" srcOrd="6" destOrd="0" presId="urn:microsoft.com/office/officeart/2005/8/layout/default"/>
    <dgm:cxn modelId="{1DD5AEB3-CC41-D044-B4CE-52F82BECB2C0}" type="presParOf" srcId="{B639D052-8841-A84B-B8E1-3969E2DD56BB}" destId="{E7781C62-798F-6B4C-B0D9-B84C7358DED8}" srcOrd="7" destOrd="0" presId="urn:microsoft.com/office/officeart/2005/8/layout/default"/>
    <dgm:cxn modelId="{5460720C-230E-6049-93C8-08059D933108}" type="presParOf" srcId="{B639D052-8841-A84B-B8E1-3969E2DD56BB}" destId="{5B7595A0-64CC-8B43-A85D-03564700B42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530893-1120-491A-A3C7-E0D792E1705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571EF38-70EA-4E29-9E4E-862142FFDD62}">
      <dgm:prSet/>
      <dgm:spPr/>
      <dgm:t>
        <a:bodyPr/>
        <a:lstStyle/>
        <a:p>
          <a:r>
            <a:rPr lang="en-US"/>
            <a:t>Dobrovoljna (predugovaranje)/ nedobrovoljna (pregovaranje)</a:t>
          </a:r>
        </a:p>
      </dgm:t>
    </dgm:pt>
    <dgm:pt modelId="{D7C73C77-EAEF-4930-8BCD-8713C86F0139}" type="parTrans" cxnId="{22D37C14-6316-43A9-A23C-E4BA6CA8EF96}">
      <dgm:prSet/>
      <dgm:spPr/>
      <dgm:t>
        <a:bodyPr/>
        <a:lstStyle/>
        <a:p>
          <a:endParaRPr lang="en-US"/>
        </a:p>
      </dgm:t>
    </dgm:pt>
    <dgm:pt modelId="{EB32763B-807C-4F00-8774-3D8B7FE8BD9C}" type="sibTrans" cxnId="{22D37C14-6316-43A9-A23C-E4BA6CA8EF96}">
      <dgm:prSet/>
      <dgm:spPr/>
      <dgm:t>
        <a:bodyPr/>
        <a:lstStyle/>
        <a:p>
          <a:endParaRPr lang="en-US"/>
        </a:p>
      </dgm:t>
    </dgm:pt>
    <dgm:pt modelId="{ED175C6B-CD07-42F9-A143-15F097D143B3}">
      <dgm:prSet/>
      <dgm:spPr/>
      <dgm:t>
        <a:bodyPr/>
        <a:lstStyle/>
        <a:p>
          <a:r>
            <a:rPr lang="en-US"/>
            <a:t>Voditelj psihosocijalnog programa ne bi trebao biti I supervizor tog programa zbog konflikta uloga</a:t>
          </a:r>
        </a:p>
      </dgm:t>
    </dgm:pt>
    <dgm:pt modelId="{AAFD4792-68AC-4645-A51B-78B6413E5239}" type="parTrans" cxnId="{7E4966E7-3633-41AA-B9D2-18C61BB05399}">
      <dgm:prSet/>
      <dgm:spPr/>
      <dgm:t>
        <a:bodyPr/>
        <a:lstStyle/>
        <a:p>
          <a:endParaRPr lang="en-US"/>
        </a:p>
      </dgm:t>
    </dgm:pt>
    <dgm:pt modelId="{BCB226E7-2A9D-4B34-92A9-A264F0B6D0A4}" type="sibTrans" cxnId="{7E4966E7-3633-41AA-B9D2-18C61BB05399}">
      <dgm:prSet/>
      <dgm:spPr/>
      <dgm:t>
        <a:bodyPr/>
        <a:lstStyle/>
        <a:p>
          <a:endParaRPr lang="en-US"/>
        </a:p>
      </dgm:t>
    </dgm:pt>
    <dgm:pt modelId="{5F2AE9C7-E6E8-41F1-B86C-38CB2277FACB}">
      <dgm:prSet/>
      <dgm:spPr/>
      <dgm:t>
        <a:bodyPr/>
        <a:lstStyle/>
        <a:p>
          <a:r>
            <a:rPr lang="en-US"/>
            <a:t>Supervizor je dužan pripremiti supervizante za sudjelovanje u grupi dajući im odgovarajuće informacije o grupnim procesima, sadržaju rada I svom načinu vođenja supervizije</a:t>
          </a:r>
        </a:p>
      </dgm:t>
    </dgm:pt>
    <dgm:pt modelId="{F88F3E08-E0AF-496F-BC38-FAF330AAEEBF}" type="parTrans" cxnId="{A3B16ACF-619B-4682-B211-116ACF2ADED9}">
      <dgm:prSet/>
      <dgm:spPr/>
      <dgm:t>
        <a:bodyPr/>
        <a:lstStyle/>
        <a:p>
          <a:endParaRPr lang="en-US"/>
        </a:p>
      </dgm:t>
    </dgm:pt>
    <dgm:pt modelId="{0C8E27A6-3F99-4C30-8CA7-12AAD4C4BB6C}" type="sibTrans" cxnId="{A3B16ACF-619B-4682-B211-116ACF2ADED9}">
      <dgm:prSet/>
      <dgm:spPr/>
      <dgm:t>
        <a:bodyPr/>
        <a:lstStyle/>
        <a:p>
          <a:endParaRPr lang="en-US"/>
        </a:p>
      </dgm:t>
    </dgm:pt>
    <dgm:pt modelId="{652DB53B-BC1A-492C-82D8-F939794EFCAD}">
      <dgm:prSet/>
      <dgm:spPr/>
      <dgm:t>
        <a:bodyPr/>
        <a:lstStyle/>
        <a:p>
          <a:r>
            <a:rPr lang="en-US"/>
            <a:t>Veličina supervizijske grupe: 5-6 članova optimalno, u organizacijskoj superviziji 8-10 maksimalno</a:t>
          </a:r>
        </a:p>
      </dgm:t>
    </dgm:pt>
    <dgm:pt modelId="{14FF2E74-2546-4AD4-8CAC-990D2C851986}" type="parTrans" cxnId="{7F4C8389-6C7C-47DF-956B-33DFBAEAFC2C}">
      <dgm:prSet/>
      <dgm:spPr/>
      <dgm:t>
        <a:bodyPr/>
        <a:lstStyle/>
        <a:p>
          <a:endParaRPr lang="en-US"/>
        </a:p>
      </dgm:t>
    </dgm:pt>
    <dgm:pt modelId="{269DF6CE-A04F-458F-9442-6864F583FD84}" type="sibTrans" cxnId="{7F4C8389-6C7C-47DF-956B-33DFBAEAFC2C}">
      <dgm:prSet/>
      <dgm:spPr/>
      <dgm:t>
        <a:bodyPr/>
        <a:lstStyle/>
        <a:p>
          <a:endParaRPr lang="en-US"/>
        </a:p>
      </dgm:t>
    </dgm:pt>
    <dgm:pt modelId="{FCB3E43F-AB1A-4495-91DE-7FCF200DBC27}">
      <dgm:prSet/>
      <dgm:spPr/>
      <dgm:t>
        <a:bodyPr/>
        <a:lstStyle/>
        <a:p>
          <a:r>
            <a:rPr lang="en-US"/>
            <a:t>Trajanje, učestalost I mjesto susreta: trajanje: 2 sata do cijeli dan.., u pravilu 2-3 sata, ukupno trajanje: 16 do 30 susreta (nakon 6-8 susreta evaluacija), učestalost: jedanput u dva tjedna (češći povećavaju povjerenje), mjesto: najbolje neutralno</a:t>
          </a:r>
        </a:p>
      </dgm:t>
    </dgm:pt>
    <dgm:pt modelId="{38827894-352C-484F-90A9-9AA9E82F6FFC}" type="parTrans" cxnId="{8153229F-AC8E-4EE1-B88C-1323105B09B4}">
      <dgm:prSet/>
      <dgm:spPr/>
      <dgm:t>
        <a:bodyPr/>
        <a:lstStyle/>
        <a:p>
          <a:endParaRPr lang="en-US"/>
        </a:p>
      </dgm:t>
    </dgm:pt>
    <dgm:pt modelId="{0ED86575-5197-4BBB-8795-965E8ECC9543}" type="sibTrans" cxnId="{8153229F-AC8E-4EE1-B88C-1323105B09B4}">
      <dgm:prSet/>
      <dgm:spPr/>
      <dgm:t>
        <a:bodyPr/>
        <a:lstStyle/>
        <a:p>
          <a:endParaRPr lang="en-US"/>
        </a:p>
      </dgm:t>
    </dgm:pt>
    <dgm:pt modelId="{935EC0C9-38C3-4DBC-8702-F7358F44D1BE}">
      <dgm:prSet/>
      <dgm:spPr/>
      <dgm:t>
        <a:bodyPr/>
        <a:lstStyle/>
        <a:p>
          <a:r>
            <a:rPr lang="en-US"/>
            <a:t>Sastav članova: dobro je da su članovi relativno homogeni s obzirom na svoje radno iskustvo I ulogu u organizaciji, nije dobro imati u grupi kolege koji su u međusobnom odnosu nadređenosti, tj. podređenosti</a:t>
          </a:r>
        </a:p>
      </dgm:t>
    </dgm:pt>
    <dgm:pt modelId="{5487A48C-E307-44C7-99E0-776AC2347235}" type="parTrans" cxnId="{A6BEB432-485C-4EE3-BE24-554CCA0F17A8}">
      <dgm:prSet/>
      <dgm:spPr/>
      <dgm:t>
        <a:bodyPr/>
        <a:lstStyle/>
        <a:p>
          <a:endParaRPr lang="en-US"/>
        </a:p>
      </dgm:t>
    </dgm:pt>
    <dgm:pt modelId="{D7684BFA-9EE0-4205-84D5-7EFCADDAA8CF}" type="sibTrans" cxnId="{A6BEB432-485C-4EE3-BE24-554CCA0F17A8}">
      <dgm:prSet/>
      <dgm:spPr/>
      <dgm:t>
        <a:bodyPr/>
        <a:lstStyle/>
        <a:p>
          <a:endParaRPr lang="en-US"/>
        </a:p>
      </dgm:t>
    </dgm:pt>
    <dgm:pt modelId="{337C53AE-5DC4-644E-A6FA-EF3EEB697BFF}" type="pres">
      <dgm:prSet presAssocID="{6C530893-1120-491A-A3C7-E0D792E1705E}" presName="diagram" presStyleCnt="0">
        <dgm:presLayoutVars>
          <dgm:dir/>
          <dgm:resizeHandles val="exact"/>
        </dgm:presLayoutVars>
      </dgm:prSet>
      <dgm:spPr/>
    </dgm:pt>
    <dgm:pt modelId="{2374271A-DF93-E346-A487-D7CF9FDC5B05}" type="pres">
      <dgm:prSet presAssocID="{6571EF38-70EA-4E29-9E4E-862142FFDD62}" presName="node" presStyleLbl="node1" presStyleIdx="0" presStyleCnt="6">
        <dgm:presLayoutVars>
          <dgm:bulletEnabled val="1"/>
        </dgm:presLayoutVars>
      </dgm:prSet>
      <dgm:spPr/>
    </dgm:pt>
    <dgm:pt modelId="{318FD853-6CC7-9B48-8DF8-9D60AEE29EF6}" type="pres">
      <dgm:prSet presAssocID="{EB32763B-807C-4F00-8774-3D8B7FE8BD9C}" presName="sibTrans" presStyleCnt="0"/>
      <dgm:spPr/>
    </dgm:pt>
    <dgm:pt modelId="{C8C24F99-F42F-4A46-87D9-AC037F653817}" type="pres">
      <dgm:prSet presAssocID="{ED175C6B-CD07-42F9-A143-15F097D143B3}" presName="node" presStyleLbl="node1" presStyleIdx="1" presStyleCnt="6">
        <dgm:presLayoutVars>
          <dgm:bulletEnabled val="1"/>
        </dgm:presLayoutVars>
      </dgm:prSet>
      <dgm:spPr/>
    </dgm:pt>
    <dgm:pt modelId="{2C0F0F14-DE4F-D946-9BAF-18014E8D63FA}" type="pres">
      <dgm:prSet presAssocID="{BCB226E7-2A9D-4B34-92A9-A264F0B6D0A4}" presName="sibTrans" presStyleCnt="0"/>
      <dgm:spPr/>
    </dgm:pt>
    <dgm:pt modelId="{B3D065A9-CF92-9F49-BFEF-1F67A80A191C}" type="pres">
      <dgm:prSet presAssocID="{5F2AE9C7-E6E8-41F1-B86C-38CB2277FACB}" presName="node" presStyleLbl="node1" presStyleIdx="2" presStyleCnt="6">
        <dgm:presLayoutVars>
          <dgm:bulletEnabled val="1"/>
        </dgm:presLayoutVars>
      </dgm:prSet>
      <dgm:spPr/>
    </dgm:pt>
    <dgm:pt modelId="{A4A1EA04-0C89-D743-B8F6-D322E7BA1AF0}" type="pres">
      <dgm:prSet presAssocID="{0C8E27A6-3F99-4C30-8CA7-12AAD4C4BB6C}" presName="sibTrans" presStyleCnt="0"/>
      <dgm:spPr/>
    </dgm:pt>
    <dgm:pt modelId="{6C540D67-C3D8-6540-B137-9072168C01A3}" type="pres">
      <dgm:prSet presAssocID="{652DB53B-BC1A-492C-82D8-F939794EFCAD}" presName="node" presStyleLbl="node1" presStyleIdx="3" presStyleCnt="6">
        <dgm:presLayoutVars>
          <dgm:bulletEnabled val="1"/>
        </dgm:presLayoutVars>
      </dgm:prSet>
      <dgm:spPr/>
    </dgm:pt>
    <dgm:pt modelId="{079C9B8E-8E7B-9444-9C7A-EC7707E7083B}" type="pres">
      <dgm:prSet presAssocID="{269DF6CE-A04F-458F-9442-6864F583FD84}" presName="sibTrans" presStyleCnt="0"/>
      <dgm:spPr/>
    </dgm:pt>
    <dgm:pt modelId="{6BB8D917-5352-734B-BEF2-5F2CC8693077}" type="pres">
      <dgm:prSet presAssocID="{FCB3E43F-AB1A-4495-91DE-7FCF200DBC27}" presName="node" presStyleLbl="node1" presStyleIdx="4" presStyleCnt="6">
        <dgm:presLayoutVars>
          <dgm:bulletEnabled val="1"/>
        </dgm:presLayoutVars>
      </dgm:prSet>
      <dgm:spPr/>
    </dgm:pt>
    <dgm:pt modelId="{D62E56D1-3673-914B-B030-6DFDA6F55BC2}" type="pres">
      <dgm:prSet presAssocID="{0ED86575-5197-4BBB-8795-965E8ECC9543}" presName="sibTrans" presStyleCnt="0"/>
      <dgm:spPr/>
    </dgm:pt>
    <dgm:pt modelId="{A8330EED-CB28-0041-9D7C-00CD82A8CF16}" type="pres">
      <dgm:prSet presAssocID="{935EC0C9-38C3-4DBC-8702-F7358F44D1BE}" presName="node" presStyleLbl="node1" presStyleIdx="5" presStyleCnt="6">
        <dgm:presLayoutVars>
          <dgm:bulletEnabled val="1"/>
        </dgm:presLayoutVars>
      </dgm:prSet>
      <dgm:spPr/>
    </dgm:pt>
  </dgm:ptLst>
  <dgm:cxnLst>
    <dgm:cxn modelId="{22D37C14-6316-43A9-A23C-E4BA6CA8EF96}" srcId="{6C530893-1120-491A-A3C7-E0D792E1705E}" destId="{6571EF38-70EA-4E29-9E4E-862142FFDD62}" srcOrd="0" destOrd="0" parTransId="{D7C73C77-EAEF-4930-8BCD-8713C86F0139}" sibTransId="{EB32763B-807C-4F00-8774-3D8B7FE8BD9C}"/>
    <dgm:cxn modelId="{85914F1C-2A7A-414E-AC80-F5DD6A971457}" type="presOf" srcId="{5F2AE9C7-E6E8-41F1-B86C-38CB2277FACB}" destId="{B3D065A9-CF92-9F49-BFEF-1F67A80A191C}" srcOrd="0" destOrd="0" presId="urn:microsoft.com/office/officeart/2005/8/layout/default"/>
    <dgm:cxn modelId="{A6BEB432-485C-4EE3-BE24-554CCA0F17A8}" srcId="{6C530893-1120-491A-A3C7-E0D792E1705E}" destId="{935EC0C9-38C3-4DBC-8702-F7358F44D1BE}" srcOrd="5" destOrd="0" parTransId="{5487A48C-E307-44C7-99E0-776AC2347235}" sibTransId="{D7684BFA-9EE0-4205-84D5-7EFCADDAA8CF}"/>
    <dgm:cxn modelId="{C7313F82-FFAF-8C4E-ADF7-C14F2861A733}" type="presOf" srcId="{6571EF38-70EA-4E29-9E4E-862142FFDD62}" destId="{2374271A-DF93-E346-A487-D7CF9FDC5B05}" srcOrd="0" destOrd="0" presId="urn:microsoft.com/office/officeart/2005/8/layout/default"/>
    <dgm:cxn modelId="{22AB6787-55D2-964C-9CB1-852B2CFBD9B0}" type="presOf" srcId="{ED175C6B-CD07-42F9-A143-15F097D143B3}" destId="{C8C24F99-F42F-4A46-87D9-AC037F653817}" srcOrd="0" destOrd="0" presId="urn:microsoft.com/office/officeart/2005/8/layout/default"/>
    <dgm:cxn modelId="{7F4C8389-6C7C-47DF-956B-33DFBAEAFC2C}" srcId="{6C530893-1120-491A-A3C7-E0D792E1705E}" destId="{652DB53B-BC1A-492C-82D8-F939794EFCAD}" srcOrd="3" destOrd="0" parTransId="{14FF2E74-2546-4AD4-8CAC-990D2C851986}" sibTransId="{269DF6CE-A04F-458F-9442-6864F583FD84}"/>
    <dgm:cxn modelId="{44008F94-89C7-0143-9F6B-0997357EC0D7}" type="presOf" srcId="{FCB3E43F-AB1A-4495-91DE-7FCF200DBC27}" destId="{6BB8D917-5352-734B-BEF2-5F2CC8693077}" srcOrd="0" destOrd="0" presId="urn:microsoft.com/office/officeart/2005/8/layout/default"/>
    <dgm:cxn modelId="{8153229F-AC8E-4EE1-B88C-1323105B09B4}" srcId="{6C530893-1120-491A-A3C7-E0D792E1705E}" destId="{FCB3E43F-AB1A-4495-91DE-7FCF200DBC27}" srcOrd="4" destOrd="0" parTransId="{38827894-352C-484F-90A9-9AA9E82F6FFC}" sibTransId="{0ED86575-5197-4BBB-8795-965E8ECC9543}"/>
    <dgm:cxn modelId="{3FE096A9-591F-BF4C-AA94-098AE4A495E8}" type="presOf" srcId="{652DB53B-BC1A-492C-82D8-F939794EFCAD}" destId="{6C540D67-C3D8-6540-B137-9072168C01A3}" srcOrd="0" destOrd="0" presId="urn:microsoft.com/office/officeart/2005/8/layout/default"/>
    <dgm:cxn modelId="{9D3757BC-D6E3-2647-9D8C-199412C273D9}" type="presOf" srcId="{935EC0C9-38C3-4DBC-8702-F7358F44D1BE}" destId="{A8330EED-CB28-0041-9D7C-00CD82A8CF16}" srcOrd="0" destOrd="0" presId="urn:microsoft.com/office/officeart/2005/8/layout/default"/>
    <dgm:cxn modelId="{A3B16ACF-619B-4682-B211-116ACF2ADED9}" srcId="{6C530893-1120-491A-A3C7-E0D792E1705E}" destId="{5F2AE9C7-E6E8-41F1-B86C-38CB2277FACB}" srcOrd="2" destOrd="0" parTransId="{F88F3E08-E0AF-496F-BC38-FAF330AAEEBF}" sibTransId="{0C8E27A6-3F99-4C30-8CA7-12AAD4C4BB6C}"/>
    <dgm:cxn modelId="{762D9BE6-AEE1-0348-BA74-C70B2486B511}" type="presOf" srcId="{6C530893-1120-491A-A3C7-E0D792E1705E}" destId="{337C53AE-5DC4-644E-A6FA-EF3EEB697BFF}" srcOrd="0" destOrd="0" presId="urn:microsoft.com/office/officeart/2005/8/layout/default"/>
    <dgm:cxn modelId="{7E4966E7-3633-41AA-B9D2-18C61BB05399}" srcId="{6C530893-1120-491A-A3C7-E0D792E1705E}" destId="{ED175C6B-CD07-42F9-A143-15F097D143B3}" srcOrd="1" destOrd="0" parTransId="{AAFD4792-68AC-4645-A51B-78B6413E5239}" sibTransId="{BCB226E7-2A9D-4B34-92A9-A264F0B6D0A4}"/>
    <dgm:cxn modelId="{931187AF-CAD6-9B40-8747-96BFAB894FAD}" type="presParOf" srcId="{337C53AE-5DC4-644E-A6FA-EF3EEB697BFF}" destId="{2374271A-DF93-E346-A487-D7CF9FDC5B05}" srcOrd="0" destOrd="0" presId="urn:microsoft.com/office/officeart/2005/8/layout/default"/>
    <dgm:cxn modelId="{4CA6E9AE-B860-EA47-A469-53E8515E1F7D}" type="presParOf" srcId="{337C53AE-5DC4-644E-A6FA-EF3EEB697BFF}" destId="{318FD853-6CC7-9B48-8DF8-9D60AEE29EF6}" srcOrd="1" destOrd="0" presId="urn:microsoft.com/office/officeart/2005/8/layout/default"/>
    <dgm:cxn modelId="{8E86BE78-3A96-7C43-9716-728C88477AF8}" type="presParOf" srcId="{337C53AE-5DC4-644E-A6FA-EF3EEB697BFF}" destId="{C8C24F99-F42F-4A46-87D9-AC037F653817}" srcOrd="2" destOrd="0" presId="urn:microsoft.com/office/officeart/2005/8/layout/default"/>
    <dgm:cxn modelId="{D2450F79-EA61-2A40-B470-3E832C5F35F4}" type="presParOf" srcId="{337C53AE-5DC4-644E-A6FA-EF3EEB697BFF}" destId="{2C0F0F14-DE4F-D946-9BAF-18014E8D63FA}" srcOrd="3" destOrd="0" presId="urn:microsoft.com/office/officeart/2005/8/layout/default"/>
    <dgm:cxn modelId="{09CD2278-6F76-5648-B7F0-C67AA6FDAA9C}" type="presParOf" srcId="{337C53AE-5DC4-644E-A6FA-EF3EEB697BFF}" destId="{B3D065A9-CF92-9F49-BFEF-1F67A80A191C}" srcOrd="4" destOrd="0" presId="urn:microsoft.com/office/officeart/2005/8/layout/default"/>
    <dgm:cxn modelId="{4BF90978-CA62-2048-AA86-E606F492D16D}" type="presParOf" srcId="{337C53AE-5DC4-644E-A6FA-EF3EEB697BFF}" destId="{A4A1EA04-0C89-D743-B8F6-D322E7BA1AF0}" srcOrd="5" destOrd="0" presId="urn:microsoft.com/office/officeart/2005/8/layout/default"/>
    <dgm:cxn modelId="{97E8C9A1-6A34-CC40-AD81-BA74F6DBCDE2}" type="presParOf" srcId="{337C53AE-5DC4-644E-A6FA-EF3EEB697BFF}" destId="{6C540D67-C3D8-6540-B137-9072168C01A3}" srcOrd="6" destOrd="0" presId="urn:microsoft.com/office/officeart/2005/8/layout/default"/>
    <dgm:cxn modelId="{797FAF04-4EDF-594E-AE85-2E94EE50B395}" type="presParOf" srcId="{337C53AE-5DC4-644E-A6FA-EF3EEB697BFF}" destId="{079C9B8E-8E7B-9444-9C7A-EC7707E7083B}" srcOrd="7" destOrd="0" presId="urn:microsoft.com/office/officeart/2005/8/layout/default"/>
    <dgm:cxn modelId="{527B8270-3AD1-B549-9E28-19EC9BEE9FF7}" type="presParOf" srcId="{337C53AE-5DC4-644E-A6FA-EF3EEB697BFF}" destId="{6BB8D917-5352-734B-BEF2-5F2CC8693077}" srcOrd="8" destOrd="0" presId="urn:microsoft.com/office/officeart/2005/8/layout/default"/>
    <dgm:cxn modelId="{05C15059-7AD6-BF4F-A213-5C8350006038}" type="presParOf" srcId="{337C53AE-5DC4-644E-A6FA-EF3EEB697BFF}" destId="{D62E56D1-3673-914B-B030-6DFDA6F55BC2}" srcOrd="9" destOrd="0" presId="urn:microsoft.com/office/officeart/2005/8/layout/default"/>
    <dgm:cxn modelId="{FDF20EA5-3A2F-BB42-B67A-A9386AB2887B}" type="presParOf" srcId="{337C53AE-5DC4-644E-A6FA-EF3EEB697BFF}" destId="{A8330EED-CB28-0041-9D7C-00CD82A8CF1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F0D0ABE-7125-4BA9-8BAC-CDEB64933C9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5ECEAD0-16CC-4E92-8B38-B405D7285EE2}">
      <dgm:prSet custT="1"/>
      <dgm:spPr/>
      <dgm:t>
        <a:bodyPr/>
        <a:lstStyle/>
        <a:p>
          <a:r>
            <a:rPr lang="en-US" sz="1400" dirty="0" err="1"/>
            <a:t>Supervizor</a:t>
          </a:r>
          <a:r>
            <a:rPr lang="en-US" sz="1400" dirty="0"/>
            <a:t> </a:t>
          </a:r>
          <a:r>
            <a:rPr lang="en-US" sz="1400" dirty="0" err="1"/>
            <a:t>može</a:t>
          </a:r>
          <a:r>
            <a:rPr lang="en-US" sz="1400" dirty="0"/>
            <a:t> </a:t>
          </a:r>
          <a:r>
            <a:rPr lang="en-US" sz="1400" dirty="0" err="1"/>
            <a:t>supervizantima</a:t>
          </a:r>
          <a:r>
            <a:rPr lang="en-US" sz="1400" dirty="0"/>
            <a:t> </a:t>
          </a:r>
          <a:r>
            <a:rPr lang="en-US" sz="1400" dirty="0" err="1"/>
            <a:t>ponuditi</a:t>
          </a:r>
          <a:r>
            <a:rPr lang="en-US" sz="1400" dirty="0"/>
            <a:t> </a:t>
          </a:r>
          <a:r>
            <a:rPr lang="en-US" sz="1400" dirty="0" err="1"/>
            <a:t>mogućnost</a:t>
          </a:r>
          <a:r>
            <a:rPr lang="en-US" sz="1400" dirty="0"/>
            <a:t> </a:t>
          </a:r>
          <a:r>
            <a:rPr lang="en-US" sz="1400" dirty="0" err="1"/>
            <a:t>konzultacija</a:t>
          </a:r>
          <a:endParaRPr lang="en-US" sz="1400" dirty="0"/>
        </a:p>
      </dgm:t>
    </dgm:pt>
    <dgm:pt modelId="{CE6F61CF-90F5-4CC7-A956-CDC51C5A7E1A}" type="parTrans" cxnId="{D3A1C684-D2FD-481C-A962-146343DD0BFC}">
      <dgm:prSet/>
      <dgm:spPr/>
      <dgm:t>
        <a:bodyPr/>
        <a:lstStyle/>
        <a:p>
          <a:endParaRPr lang="en-US"/>
        </a:p>
      </dgm:t>
    </dgm:pt>
    <dgm:pt modelId="{8C6DCAE1-8B45-46B5-BC8F-62FD1D67FC11}" type="sibTrans" cxnId="{D3A1C684-D2FD-481C-A962-146343DD0BFC}">
      <dgm:prSet/>
      <dgm:spPr/>
      <dgm:t>
        <a:bodyPr/>
        <a:lstStyle/>
        <a:p>
          <a:endParaRPr lang="en-US"/>
        </a:p>
      </dgm:t>
    </dgm:pt>
    <dgm:pt modelId="{71A66EA0-D294-4152-B913-E3AECFF24BEB}">
      <dgm:prSet custT="1"/>
      <dgm:spPr/>
      <dgm:t>
        <a:bodyPr/>
        <a:lstStyle/>
        <a:p>
          <a:r>
            <a:rPr lang="en-US" sz="1400" dirty="0" err="1"/>
            <a:t>Evaluacija</a:t>
          </a:r>
          <a:r>
            <a:rPr lang="en-US" sz="1400" dirty="0"/>
            <a:t> </a:t>
          </a:r>
          <a:r>
            <a:rPr lang="en-US" sz="1400" dirty="0" err="1"/>
            <a:t>supervizijskog</a:t>
          </a:r>
          <a:r>
            <a:rPr lang="en-US" sz="1400" dirty="0"/>
            <a:t> </a:t>
          </a:r>
          <a:r>
            <a:rPr lang="en-US" sz="1400" dirty="0" err="1"/>
            <a:t>rada</a:t>
          </a:r>
          <a:r>
            <a:rPr lang="en-US" sz="1400" dirty="0"/>
            <a:t>: </a:t>
          </a:r>
          <a:r>
            <a:rPr lang="en-US" sz="1400" dirty="0" err="1"/>
            <a:t>procesna</a:t>
          </a:r>
          <a:r>
            <a:rPr lang="en-US" sz="1400" dirty="0"/>
            <a:t> I </a:t>
          </a:r>
          <a:r>
            <a:rPr lang="en-US" sz="1400" dirty="0" err="1"/>
            <a:t>evaluacija</a:t>
          </a:r>
          <a:r>
            <a:rPr lang="en-US" sz="1400" dirty="0"/>
            <a:t> </a:t>
          </a:r>
          <a:r>
            <a:rPr lang="en-US" sz="1400" dirty="0" err="1"/>
            <a:t>ishoda</a:t>
          </a:r>
          <a:r>
            <a:rPr lang="en-US" sz="1400" dirty="0"/>
            <a:t>:</a:t>
          </a:r>
        </a:p>
      </dgm:t>
    </dgm:pt>
    <dgm:pt modelId="{97E879D1-DCB7-40C5-97B0-D21D752DCCD7}" type="parTrans" cxnId="{33DB2132-F0B2-4435-AF08-87CFCCC1D0F8}">
      <dgm:prSet/>
      <dgm:spPr/>
      <dgm:t>
        <a:bodyPr/>
        <a:lstStyle/>
        <a:p>
          <a:endParaRPr lang="en-US"/>
        </a:p>
      </dgm:t>
    </dgm:pt>
    <dgm:pt modelId="{0F383BE1-58CB-42DA-A579-BE56D9F41A7E}" type="sibTrans" cxnId="{33DB2132-F0B2-4435-AF08-87CFCCC1D0F8}">
      <dgm:prSet/>
      <dgm:spPr/>
      <dgm:t>
        <a:bodyPr/>
        <a:lstStyle/>
        <a:p>
          <a:endParaRPr lang="en-US"/>
        </a:p>
      </dgm:t>
    </dgm:pt>
    <dgm:pt modelId="{A83A53E8-E7B3-4341-8879-DBE6C860F154}">
      <dgm:prSet custT="1"/>
      <dgm:spPr/>
      <dgm:t>
        <a:bodyPr/>
        <a:lstStyle/>
        <a:p>
          <a:r>
            <a:rPr lang="en-US" sz="1400" dirty="0" err="1"/>
            <a:t>Nakon</a:t>
          </a:r>
          <a:r>
            <a:rPr lang="en-US" sz="1400" dirty="0"/>
            <a:t> 6-8 </a:t>
          </a:r>
          <a:r>
            <a:rPr lang="en-US" sz="1400" dirty="0" err="1"/>
            <a:t>susreta</a:t>
          </a:r>
          <a:r>
            <a:rPr lang="en-US" sz="1400" dirty="0"/>
            <a:t> </a:t>
          </a:r>
          <a:r>
            <a:rPr lang="en-US" sz="1400" dirty="0" err="1"/>
            <a:t>jedan</a:t>
          </a:r>
          <a:r>
            <a:rPr lang="en-US" sz="1400" dirty="0"/>
            <a:t> </a:t>
          </a:r>
          <a:r>
            <a:rPr lang="en-US" sz="1400" dirty="0" err="1"/>
            <a:t>susret</a:t>
          </a:r>
          <a:r>
            <a:rPr lang="en-US" sz="1400" dirty="0"/>
            <a:t> </a:t>
          </a:r>
          <a:r>
            <a:rPr lang="en-US" sz="1400" dirty="0" err="1"/>
            <a:t>posvećuje</a:t>
          </a:r>
          <a:r>
            <a:rPr lang="en-US" sz="1400" dirty="0"/>
            <a:t> se </a:t>
          </a:r>
          <a:r>
            <a:rPr lang="en-US" sz="1400" dirty="0" err="1"/>
            <a:t>evaluaciji</a:t>
          </a:r>
          <a:r>
            <a:rPr lang="en-US" sz="1400" dirty="0"/>
            <a:t> </a:t>
          </a:r>
          <a:r>
            <a:rPr lang="en-US" sz="1400" dirty="0" err="1"/>
            <a:t>rada</a:t>
          </a:r>
          <a:r>
            <a:rPr lang="en-US" sz="1400" dirty="0"/>
            <a:t> (</a:t>
          </a:r>
          <a:r>
            <a:rPr lang="en-US" sz="1400" dirty="0" err="1"/>
            <a:t>radimo</a:t>
          </a:r>
          <a:r>
            <a:rPr lang="en-US" sz="1400" dirty="0"/>
            <a:t> li ono </a:t>
          </a:r>
          <a:r>
            <a:rPr lang="en-US" sz="1400" dirty="0" err="1"/>
            <a:t>što</a:t>
          </a:r>
          <a:r>
            <a:rPr lang="en-US" sz="1400" dirty="0"/>
            <a:t> </a:t>
          </a:r>
          <a:r>
            <a:rPr lang="en-US" sz="1400" dirty="0" err="1"/>
            <a:t>smo</a:t>
          </a:r>
          <a:r>
            <a:rPr lang="en-US" sz="1400" dirty="0"/>
            <a:t> se </a:t>
          </a:r>
          <a:r>
            <a:rPr lang="en-US" sz="1400" dirty="0" err="1"/>
            <a:t>dogovorili</a:t>
          </a:r>
          <a:r>
            <a:rPr lang="en-US" sz="1400" dirty="0"/>
            <a:t>?, </a:t>
          </a:r>
          <a:r>
            <a:rPr lang="en-US" sz="1400" dirty="0" err="1"/>
            <a:t>Čime</a:t>
          </a:r>
          <a:r>
            <a:rPr lang="en-US" sz="1400" dirty="0"/>
            <a:t> </a:t>
          </a:r>
          <a:r>
            <a:rPr lang="en-US" sz="1400" dirty="0" err="1"/>
            <a:t>ste</a:t>
          </a:r>
          <a:r>
            <a:rPr lang="en-US" sz="1400" dirty="0"/>
            <a:t> </a:t>
          </a:r>
          <a:r>
            <a:rPr lang="en-US" sz="1400" dirty="0" err="1"/>
            <a:t>zadovoljni</a:t>
          </a:r>
          <a:r>
            <a:rPr lang="en-US" sz="1400" dirty="0"/>
            <a:t> a </a:t>
          </a:r>
          <a:r>
            <a:rPr lang="en-US" sz="1400" dirty="0" err="1"/>
            <a:t>čime</a:t>
          </a:r>
          <a:r>
            <a:rPr lang="en-US" sz="1400" dirty="0"/>
            <a:t> </a:t>
          </a:r>
          <a:r>
            <a:rPr lang="en-US" sz="1400" dirty="0" err="1"/>
            <a:t>niste</a:t>
          </a:r>
          <a:r>
            <a:rPr lang="en-US" sz="1400" dirty="0"/>
            <a:t> do </a:t>
          </a:r>
          <a:r>
            <a:rPr lang="en-US" sz="1400" dirty="0" err="1"/>
            <a:t>sada</a:t>
          </a:r>
          <a:r>
            <a:rPr lang="en-US" sz="1400" dirty="0"/>
            <a:t>? </a:t>
          </a:r>
          <a:r>
            <a:rPr lang="en-US" sz="1400" dirty="0" err="1"/>
            <a:t>Dobivate</a:t>
          </a:r>
          <a:r>
            <a:rPr lang="en-US" sz="1400" dirty="0"/>
            <a:t> li ono </a:t>
          </a:r>
          <a:r>
            <a:rPr lang="en-US" sz="1400" dirty="0" err="1"/>
            <a:t>što</a:t>
          </a:r>
          <a:r>
            <a:rPr lang="en-US" sz="1400" dirty="0"/>
            <a:t> </a:t>
          </a:r>
          <a:r>
            <a:rPr lang="en-US" sz="1400" dirty="0" err="1"/>
            <a:t>očekujete</a:t>
          </a:r>
          <a:r>
            <a:rPr lang="en-US" sz="1400" dirty="0"/>
            <a:t>? </a:t>
          </a:r>
          <a:r>
            <a:rPr lang="en-US" sz="1400" dirty="0" err="1"/>
            <a:t>Kako</a:t>
          </a:r>
          <a:r>
            <a:rPr lang="en-US" sz="1400" dirty="0"/>
            <a:t>, </a:t>
          </a:r>
          <a:r>
            <a:rPr lang="en-US" sz="1400" dirty="0" err="1"/>
            <a:t>obzirom</a:t>
          </a:r>
          <a:r>
            <a:rPr lang="en-US" sz="1400" dirty="0"/>
            <a:t> </a:t>
          </a:r>
          <a:r>
            <a:rPr lang="en-US" sz="1400" dirty="0" err="1"/>
            <a:t>na</a:t>
          </a:r>
          <a:r>
            <a:rPr lang="en-US" sz="1400" dirty="0"/>
            <a:t> </a:t>
          </a:r>
          <a:r>
            <a:rPr lang="en-US" sz="1400" dirty="0" err="1"/>
            <a:t>Vaša</a:t>
          </a:r>
          <a:r>
            <a:rPr lang="en-US" sz="1400" dirty="0"/>
            <a:t> </a:t>
          </a:r>
          <a:r>
            <a:rPr lang="en-US" sz="1400" dirty="0" err="1"/>
            <a:t>očekivanja</a:t>
          </a:r>
          <a:r>
            <a:rPr lang="en-US" sz="1400" dirty="0"/>
            <a:t> </a:t>
          </a:r>
          <a:r>
            <a:rPr lang="en-US" sz="1400" dirty="0" err="1"/>
            <a:t>nastaviti</a:t>
          </a:r>
          <a:r>
            <a:rPr lang="en-US" sz="1400" dirty="0"/>
            <a:t> </a:t>
          </a:r>
          <a:r>
            <a:rPr lang="en-US" sz="1400" dirty="0" err="1"/>
            <a:t>dalje</a:t>
          </a:r>
          <a:r>
            <a:rPr lang="en-US" sz="1400" dirty="0"/>
            <a:t>?, </a:t>
          </a:r>
          <a:r>
            <a:rPr lang="en-US" sz="1400" dirty="0" err="1"/>
            <a:t>što</a:t>
          </a:r>
          <a:r>
            <a:rPr lang="en-US" sz="1400" dirty="0"/>
            <a:t> </a:t>
          </a:r>
          <a:r>
            <a:rPr lang="en-US" sz="1400" dirty="0" err="1"/>
            <a:t>želite</a:t>
          </a:r>
          <a:r>
            <a:rPr lang="en-US" sz="1400" dirty="0"/>
            <a:t> </a:t>
          </a:r>
          <a:r>
            <a:rPr lang="en-US" sz="1400" dirty="0" err="1"/>
            <a:t>više</a:t>
          </a:r>
          <a:r>
            <a:rPr lang="en-US" sz="1400" dirty="0"/>
            <a:t> </a:t>
          </a:r>
          <a:r>
            <a:rPr lang="en-US" sz="1400" dirty="0" err="1"/>
            <a:t>razviti</a:t>
          </a:r>
          <a:r>
            <a:rPr lang="en-US" sz="1400" dirty="0"/>
            <a:t> </a:t>
          </a:r>
          <a:r>
            <a:rPr lang="en-US" sz="1400" dirty="0" err="1"/>
            <a:t>kod</a:t>
          </a:r>
          <a:r>
            <a:rPr lang="en-US" sz="1400" dirty="0"/>
            <a:t> </a:t>
          </a:r>
          <a:r>
            <a:rPr lang="en-US" sz="1400" dirty="0" err="1"/>
            <a:t>sebe</a:t>
          </a:r>
          <a:r>
            <a:rPr lang="en-US" sz="1400" dirty="0"/>
            <a:t>? Na </a:t>
          </a:r>
          <a:r>
            <a:rPr lang="en-US" sz="1400" dirty="0" err="1"/>
            <a:t>čemu</a:t>
          </a:r>
          <a:r>
            <a:rPr lang="en-US" sz="1400" dirty="0"/>
            <a:t> </a:t>
          </a:r>
          <a:r>
            <a:rPr lang="en-US" sz="1400" dirty="0" err="1"/>
            <a:t>želite</a:t>
          </a:r>
          <a:r>
            <a:rPr lang="en-US" sz="1400" dirty="0"/>
            <a:t> </a:t>
          </a:r>
          <a:r>
            <a:rPr lang="en-US" sz="1400" dirty="0" err="1"/>
            <a:t>više</a:t>
          </a:r>
          <a:r>
            <a:rPr lang="en-US" sz="1400" dirty="0"/>
            <a:t> </a:t>
          </a:r>
          <a:r>
            <a:rPr lang="en-US" sz="1400" dirty="0" err="1"/>
            <a:t>osobno</a:t>
          </a:r>
          <a:r>
            <a:rPr lang="en-US" sz="1400" dirty="0"/>
            <a:t> </a:t>
          </a:r>
          <a:r>
            <a:rPr lang="en-US" sz="1400" dirty="0" err="1"/>
            <a:t>raditi</a:t>
          </a:r>
          <a:r>
            <a:rPr lang="en-US" sz="1400" dirty="0"/>
            <a:t>? </a:t>
          </a:r>
          <a:r>
            <a:rPr lang="en-US" sz="1400" dirty="0" err="1"/>
            <a:t>Kako</a:t>
          </a:r>
          <a:r>
            <a:rPr lang="en-US" sz="1400" dirty="0"/>
            <a:t> </a:t>
          </a:r>
          <a:r>
            <a:rPr lang="en-US" sz="1400" dirty="0" err="1"/>
            <a:t>gledate</a:t>
          </a:r>
          <a:r>
            <a:rPr lang="en-US" sz="1400" dirty="0"/>
            <a:t> </a:t>
          </a:r>
          <a:r>
            <a:rPr lang="en-US" sz="1400" dirty="0" err="1"/>
            <a:t>na</a:t>
          </a:r>
          <a:r>
            <a:rPr lang="en-US" sz="1400" dirty="0"/>
            <a:t> </a:t>
          </a:r>
          <a:r>
            <a:rPr lang="en-US" sz="1400" dirty="0" err="1"/>
            <a:t>svoju</a:t>
          </a:r>
          <a:r>
            <a:rPr lang="en-US" sz="1400" dirty="0"/>
            <a:t> </a:t>
          </a:r>
          <a:r>
            <a:rPr lang="en-US" sz="1400" dirty="0" err="1"/>
            <a:t>supervizijsku</a:t>
          </a:r>
          <a:r>
            <a:rPr lang="en-US" sz="1400" dirty="0"/>
            <a:t> </a:t>
          </a:r>
          <a:r>
            <a:rPr lang="en-US" sz="1400" dirty="0" err="1"/>
            <a:t>grupu</a:t>
          </a:r>
          <a:r>
            <a:rPr lang="en-US" sz="1400" dirty="0"/>
            <a:t> I </a:t>
          </a:r>
          <a:r>
            <a:rPr lang="en-US" sz="1400" dirty="0" err="1"/>
            <a:t>svoju</a:t>
          </a:r>
          <a:r>
            <a:rPr lang="en-US" sz="1400" dirty="0"/>
            <a:t> </a:t>
          </a:r>
          <a:r>
            <a:rPr lang="en-US" sz="1400" dirty="0" err="1"/>
            <a:t>ulogu</a:t>
          </a:r>
          <a:r>
            <a:rPr lang="en-US" sz="1400" dirty="0"/>
            <a:t> u </a:t>
          </a:r>
          <a:r>
            <a:rPr lang="en-US" sz="1400" dirty="0" err="1"/>
            <a:t>njoj</a:t>
          </a:r>
          <a:r>
            <a:rPr lang="en-US" sz="1400" dirty="0"/>
            <a:t>?, </a:t>
          </a:r>
          <a:r>
            <a:rPr lang="en-US" sz="1400" dirty="0" err="1"/>
            <a:t>Imate</a:t>
          </a:r>
          <a:r>
            <a:rPr lang="en-US" sz="1400" dirty="0"/>
            <a:t> li </a:t>
          </a:r>
          <a:r>
            <a:rPr lang="en-US" sz="1400" dirty="0" err="1"/>
            <a:t>kakve</a:t>
          </a:r>
          <a:r>
            <a:rPr lang="en-US" sz="1400" dirty="0"/>
            <a:t> </a:t>
          </a:r>
          <a:r>
            <a:rPr lang="en-US" sz="1400" dirty="0" err="1"/>
            <a:t>sugestije</a:t>
          </a:r>
          <a:r>
            <a:rPr lang="en-US" sz="1400" dirty="0"/>
            <a:t> </a:t>
          </a:r>
          <a:r>
            <a:rPr lang="en-US" sz="1400" dirty="0" err="1"/>
            <a:t>meni</a:t>
          </a:r>
          <a:r>
            <a:rPr lang="en-US" sz="1400" dirty="0"/>
            <a:t> </a:t>
          </a:r>
          <a:r>
            <a:rPr lang="en-US" sz="1400" dirty="0" err="1"/>
            <a:t>kao</a:t>
          </a:r>
          <a:r>
            <a:rPr lang="en-US" sz="1400" dirty="0"/>
            <a:t> </a:t>
          </a:r>
          <a:r>
            <a:rPr lang="en-US" sz="1400" dirty="0" err="1"/>
            <a:t>supervizoru</a:t>
          </a:r>
          <a:r>
            <a:rPr lang="en-US" sz="1400" dirty="0"/>
            <a:t> u </a:t>
          </a:r>
          <a:r>
            <a:rPr lang="en-US" sz="1400" dirty="0" err="1"/>
            <a:t>vezi</a:t>
          </a:r>
          <a:r>
            <a:rPr lang="en-US" sz="1400" dirty="0"/>
            <a:t> s </a:t>
          </a:r>
          <a:r>
            <a:rPr lang="en-US" sz="1400" dirty="0" err="1"/>
            <a:t>daljnjim</a:t>
          </a:r>
          <a:r>
            <a:rPr lang="en-US" sz="1400" dirty="0"/>
            <a:t> </a:t>
          </a:r>
          <a:r>
            <a:rPr lang="en-US" sz="1400" dirty="0" err="1"/>
            <a:t>supervizijskim</a:t>
          </a:r>
          <a:r>
            <a:rPr lang="en-US" sz="1400" dirty="0"/>
            <a:t> </a:t>
          </a:r>
          <a:r>
            <a:rPr lang="en-US" sz="1400" dirty="0" err="1"/>
            <a:t>radom</a:t>
          </a:r>
          <a:r>
            <a:rPr lang="en-US" sz="1400" dirty="0"/>
            <a:t>? </a:t>
          </a:r>
          <a:r>
            <a:rPr lang="en-US" sz="1400" dirty="0" err="1"/>
            <a:t>Što</a:t>
          </a:r>
          <a:r>
            <a:rPr lang="en-US" sz="1400" dirty="0"/>
            <a:t> </a:t>
          </a:r>
          <a:r>
            <a:rPr lang="en-US" sz="1400" dirty="0" err="1"/>
            <a:t>bih</a:t>
          </a:r>
          <a:r>
            <a:rPr lang="en-US" sz="1400" dirty="0"/>
            <a:t> </a:t>
          </a:r>
          <a:r>
            <a:rPr lang="en-US" sz="1400" dirty="0" err="1"/>
            <a:t>mogla</a:t>
          </a:r>
          <a:r>
            <a:rPr lang="en-US" sz="1400" dirty="0"/>
            <a:t> </a:t>
          </a:r>
          <a:r>
            <a:rPr lang="en-US" sz="1400" dirty="0" err="1"/>
            <a:t>promijeniti</a:t>
          </a:r>
          <a:r>
            <a:rPr lang="en-US" sz="1400" dirty="0"/>
            <a:t>? Koliko je I </a:t>
          </a:r>
          <a:r>
            <a:rPr lang="en-US" sz="1400" dirty="0" err="1"/>
            <a:t>na</a:t>
          </a:r>
          <a:r>
            <a:rPr lang="en-US" sz="1400" dirty="0"/>
            <a:t> koji </a:t>
          </a:r>
          <a:r>
            <a:rPr lang="en-US" sz="1400" dirty="0" err="1"/>
            <a:t>način</a:t>
          </a:r>
          <a:r>
            <a:rPr lang="en-US" sz="1400" dirty="0"/>
            <a:t> to </a:t>
          </a:r>
          <a:r>
            <a:rPr lang="en-US" sz="1400" dirty="0" err="1"/>
            <a:t>što</a:t>
          </a:r>
          <a:r>
            <a:rPr lang="en-US" sz="1400" dirty="0"/>
            <a:t> </a:t>
          </a:r>
          <a:r>
            <a:rPr lang="en-US" sz="1400" dirty="0" err="1"/>
            <a:t>ste</a:t>
          </a:r>
          <a:r>
            <a:rPr lang="en-US" sz="1400" dirty="0"/>
            <a:t> </a:t>
          </a:r>
          <a:r>
            <a:rPr lang="en-US" sz="1400" dirty="0" err="1"/>
            <a:t>dobili</a:t>
          </a:r>
          <a:r>
            <a:rPr lang="en-US" sz="1400" dirty="0"/>
            <a:t> </a:t>
          </a:r>
          <a:r>
            <a:rPr lang="en-US" sz="1400" dirty="0" err="1"/>
            <a:t>tijekom</a:t>
          </a:r>
          <a:r>
            <a:rPr lang="en-US" sz="1400" dirty="0"/>
            <a:t> </a:t>
          </a:r>
          <a:r>
            <a:rPr lang="en-US" sz="1400" dirty="0" err="1"/>
            <a:t>supervizije</a:t>
          </a:r>
          <a:r>
            <a:rPr lang="en-US" sz="1400" dirty="0"/>
            <a:t> </a:t>
          </a:r>
          <a:r>
            <a:rPr lang="en-US" sz="1400" dirty="0" err="1"/>
            <a:t>utjecalo</a:t>
          </a:r>
          <a:r>
            <a:rPr lang="en-US" sz="1400" dirty="0"/>
            <a:t> </a:t>
          </a:r>
          <a:r>
            <a:rPr lang="en-US" sz="1400" dirty="0" err="1"/>
            <a:t>na</a:t>
          </a:r>
          <a:r>
            <a:rPr lang="en-US" sz="1400" dirty="0"/>
            <a:t> </a:t>
          </a:r>
          <a:r>
            <a:rPr lang="en-US" sz="1400" dirty="0" err="1"/>
            <a:t>vaš</a:t>
          </a:r>
          <a:r>
            <a:rPr lang="en-US" sz="1400" dirty="0"/>
            <a:t> </a:t>
          </a:r>
          <a:r>
            <a:rPr lang="en-US" sz="1400" dirty="0" err="1"/>
            <a:t>neposredni</a:t>
          </a:r>
          <a:r>
            <a:rPr lang="en-US" sz="1400" dirty="0"/>
            <a:t> rad?</a:t>
          </a:r>
        </a:p>
      </dgm:t>
    </dgm:pt>
    <dgm:pt modelId="{CBED385E-00BA-4F2D-80EF-4B0B02EE8354}" type="parTrans" cxnId="{F255D16B-6752-4109-9396-0A379F23ED96}">
      <dgm:prSet/>
      <dgm:spPr/>
      <dgm:t>
        <a:bodyPr/>
        <a:lstStyle/>
        <a:p>
          <a:endParaRPr lang="en-US"/>
        </a:p>
      </dgm:t>
    </dgm:pt>
    <dgm:pt modelId="{BD0CF18C-8920-4201-A27E-5F08BB481D04}" type="sibTrans" cxnId="{F255D16B-6752-4109-9396-0A379F23ED96}">
      <dgm:prSet/>
      <dgm:spPr/>
      <dgm:t>
        <a:bodyPr/>
        <a:lstStyle/>
        <a:p>
          <a:endParaRPr lang="en-US"/>
        </a:p>
      </dgm:t>
    </dgm:pt>
    <dgm:pt modelId="{2ABE8D25-9694-4C72-8A30-640ECFA32016}">
      <dgm:prSet custT="1"/>
      <dgm:spPr/>
      <dgm:t>
        <a:bodyPr/>
        <a:lstStyle/>
        <a:p>
          <a:r>
            <a:rPr lang="en-US" sz="1400" dirty="0" err="1"/>
            <a:t>Pismeni</a:t>
          </a:r>
          <a:r>
            <a:rPr lang="en-US" sz="1400" dirty="0"/>
            <a:t> </a:t>
          </a:r>
          <a:r>
            <a:rPr lang="en-US" sz="1400" dirty="0" err="1"/>
            <a:t>oblik</a:t>
          </a:r>
          <a:r>
            <a:rPr lang="en-US" sz="1400" dirty="0"/>
            <a:t> </a:t>
          </a:r>
          <a:r>
            <a:rPr lang="en-US" sz="1400" dirty="0" err="1"/>
            <a:t>ili</a:t>
          </a:r>
          <a:r>
            <a:rPr lang="en-US" sz="1400" dirty="0"/>
            <a:t> </a:t>
          </a:r>
          <a:r>
            <a:rPr lang="en-US" sz="1400" dirty="0" err="1"/>
            <a:t>usmeni</a:t>
          </a:r>
          <a:endParaRPr lang="en-US" sz="1400" dirty="0"/>
        </a:p>
      </dgm:t>
    </dgm:pt>
    <dgm:pt modelId="{C49AB2FA-5C1F-4831-A930-63B39232E9E7}" type="parTrans" cxnId="{095E46C4-03D0-42C2-BAF1-A0D4CE1E5F67}">
      <dgm:prSet/>
      <dgm:spPr/>
      <dgm:t>
        <a:bodyPr/>
        <a:lstStyle/>
        <a:p>
          <a:endParaRPr lang="en-US"/>
        </a:p>
      </dgm:t>
    </dgm:pt>
    <dgm:pt modelId="{CB92D3C1-869D-4B37-87FD-1F62F5EC9583}" type="sibTrans" cxnId="{095E46C4-03D0-42C2-BAF1-A0D4CE1E5F67}">
      <dgm:prSet/>
      <dgm:spPr/>
      <dgm:t>
        <a:bodyPr/>
        <a:lstStyle/>
        <a:p>
          <a:endParaRPr lang="en-US"/>
        </a:p>
      </dgm:t>
    </dgm:pt>
    <dgm:pt modelId="{4748AF68-08C0-564F-B6EC-CA784ECC39AF}" type="pres">
      <dgm:prSet presAssocID="{2F0D0ABE-7125-4BA9-8BAC-CDEB64933C9E}" presName="linear" presStyleCnt="0">
        <dgm:presLayoutVars>
          <dgm:animLvl val="lvl"/>
          <dgm:resizeHandles val="exact"/>
        </dgm:presLayoutVars>
      </dgm:prSet>
      <dgm:spPr/>
    </dgm:pt>
    <dgm:pt modelId="{793FBF28-E35D-B640-B081-1FD3DA92D064}" type="pres">
      <dgm:prSet presAssocID="{95ECEAD0-16CC-4E92-8B38-B405D7285EE2}" presName="parentText" presStyleLbl="node1" presStyleIdx="0" presStyleCnt="4" custScaleY="78054" custLinFactY="-37364" custLinFactNeighborX="-29901" custLinFactNeighborY="-100000">
        <dgm:presLayoutVars>
          <dgm:chMax val="0"/>
          <dgm:bulletEnabled val="1"/>
        </dgm:presLayoutVars>
      </dgm:prSet>
      <dgm:spPr/>
    </dgm:pt>
    <dgm:pt modelId="{CE7DB842-E165-5748-8187-308345B91B8B}" type="pres">
      <dgm:prSet presAssocID="{8C6DCAE1-8B45-46B5-BC8F-62FD1D67FC11}" presName="spacer" presStyleCnt="0"/>
      <dgm:spPr/>
    </dgm:pt>
    <dgm:pt modelId="{16A00708-C93D-1A4E-B6AC-70DF31ADFC91}" type="pres">
      <dgm:prSet presAssocID="{71A66EA0-D294-4152-B913-E3AECFF24BEB}" presName="parentText" presStyleLbl="node1" presStyleIdx="1" presStyleCnt="4" custScaleY="57712">
        <dgm:presLayoutVars>
          <dgm:chMax val="0"/>
          <dgm:bulletEnabled val="1"/>
        </dgm:presLayoutVars>
      </dgm:prSet>
      <dgm:spPr/>
    </dgm:pt>
    <dgm:pt modelId="{7110538E-5AF7-DF46-A2F5-7B0F3480EA11}" type="pres">
      <dgm:prSet presAssocID="{0F383BE1-58CB-42DA-A579-BE56D9F41A7E}" presName="spacer" presStyleCnt="0"/>
      <dgm:spPr/>
    </dgm:pt>
    <dgm:pt modelId="{CA2F3C61-2188-4A42-A82F-682E456F6A5B}" type="pres">
      <dgm:prSet presAssocID="{A83A53E8-E7B3-4341-8879-DBE6C860F154}" presName="parentText" presStyleLbl="node1" presStyleIdx="2" presStyleCnt="4" custScaleY="164718">
        <dgm:presLayoutVars>
          <dgm:chMax val="0"/>
          <dgm:bulletEnabled val="1"/>
        </dgm:presLayoutVars>
      </dgm:prSet>
      <dgm:spPr/>
    </dgm:pt>
    <dgm:pt modelId="{D9832C9F-B1F0-B846-8534-B0554EDBC8F9}" type="pres">
      <dgm:prSet presAssocID="{BD0CF18C-8920-4201-A27E-5F08BB481D04}" presName="spacer" presStyleCnt="0"/>
      <dgm:spPr/>
    </dgm:pt>
    <dgm:pt modelId="{257AC6E9-5061-134B-914C-28604794C001}" type="pres">
      <dgm:prSet presAssocID="{2ABE8D25-9694-4C72-8A30-640ECFA3201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8602717-DF2A-2B44-8C44-2E38E875F766}" type="presOf" srcId="{71A66EA0-D294-4152-B913-E3AECFF24BEB}" destId="{16A00708-C93D-1A4E-B6AC-70DF31ADFC91}" srcOrd="0" destOrd="0" presId="urn:microsoft.com/office/officeart/2005/8/layout/vList2"/>
    <dgm:cxn modelId="{33DB2132-F0B2-4435-AF08-87CFCCC1D0F8}" srcId="{2F0D0ABE-7125-4BA9-8BAC-CDEB64933C9E}" destId="{71A66EA0-D294-4152-B913-E3AECFF24BEB}" srcOrd="1" destOrd="0" parTransId="{97E879D1-DCB7-40C5-97B0-D21D752DCCD7}" sibTransId="{0F383BE1-58CB-42DA-A579-BE56D9F41A7E}"/>
    <dgm:cxn modelId="{83F30F4B-7774-7A4A-91BB-89AB627635F4}" type="presOf" srcId="{2ABE8D25-9694-4C72-8A30-640ECFA32016}" destId="{257AC6E9-5061-134B-914C-28604794C001}" srcOrd="0" destOrd="0" presId="urn:microsoft.com/office/officeart/2005/8/layout/vList2"/>
    <dgm:cxn modelId="{C2727B5A-0750-364B-AFA2-FAD356CF842C}" type="presOf" srcId="{2F0D0ABE-7125-4BA9-8BAC-CDEB64933C9E}" destId="{4748AF68-08C0-564F-B6EC-CA784ECC39AF}" srcOrd="0" destOrd="0" presId="urn:microsoft.com/office/officeart/2005/8/layout/vList2"/>
    <dgm:cxn modelId="{3B03C869-35AC-9746-9677-BBF967D7DF69}" type="presOf" srcId="{A83A53E8-E7B3-4341-8879-DBE6C860F154}" destId="{CA2F3C61-2188-4A42-A82F-682E456F6A5B}" srcOrd="0" destOrd="0" presId="urn:microsoft.com/office/officeart/2005/8/layout/vList2"/>
    <dgm:cxn modelId="{F255D16B-6752-4109-9396-0A379F23ED96}" srcId="{2F0D0ABE-7125-4BA9-8BAC-CDEB64933C9E}" destId="{A83A53E8-E7B3-4341-8879-DBE6C860F154}" srcOrd="2" destOrd="0" parTransId="{CBED385E-00BA-4F2D-80EF-4B0B02EE8354}" sibTransId="{BD0CF18C-8920-4201-A27E-5F08BB481D04}"/>
    <dgm:cxn modelId="{89891D84-670B-1344-AC8A-A01F63287141}" type="presOf" srcId="{95ECEAD0-16CC-4E92-8B38-B405D7285EE2}" destId="{793FBF28-E35D-B640-B081-1FD3DA92D064}" srcOrd="0" destOrd="0" presId="urn:microsoft.com/office/officeart/2005/8/layout/vList2"/>
    <dgm:cxn modelId="{D3A1C684-D2FD-481C-A962-146343DD0BFC}" srcId="{2F0D0ABE-7125-4BA9-8BAC-CDEB64933C9E}" destId="{95ECEAD0-16CC-4E92-8B38-B405D7285EE2}" srcOrd="0" destOrd="0" parTransId="{CE6F61CF-90F5-4CC7-A956-CDC51C5A7E1A}" sibTransId="{8C6DCAE1-8B45-46B5-BC8F-62FD1D67FC11}"/>
    <dgm:cxn modelId="{095E46C4-03D0-42C2-BAF1-A0D4CE1E5F67}" srcId="{2F0D0ABE-7125-4BA9-8BAC-CDEB64933C9E}" destId="{2ABE8D25-9694-4C72-8A30-640ECFA32016}" srcOrd="3" destOrd="0" parTransId="{C49AB2FA-5C1F-4831-A930-63B39232E9E7}" sibTransId="{CB92D3C1-869D-4B37-87FD-1F62F5EC9583}"/>
    <dgm:cxn modelId="{175C0A66-EA01-CA47-9CDA-1BAE9E26CA76}" type="presParOf" srcId="{4748AF68-08C0-564F-B6EC-CA784ECC39AF}" destId="{793FBF28-E35D-B640-B081-1FD3DA92D064}" srcOrd="0" destOrd="0" presId="urn:microsoft.com/office/officeart/2005/8/layout/vList2"/>
    <dgm:cxn modelId="{807C44D9-165D-064F-9FC3-AE946CE297B3}" type="presParOf" srcId="{4748AF68-08C0-564F-B6EC-CA784ECC39AF}" destId="{CE7DB842-E165-5748-8187-308345B91B8B}" srcOrd="1" destOrd="0" presId="urn:microsoft.com/office/officeart/2005/8/layout/vList2"/>
    <dgm:cxn modelId="{79F3B890-FEDE-5948-A8CC-D00E93AAE076}" type="presParOf" srcId="{4748AF68-08C0-564F-B6EC-CA784ECC39AF}" destId="{16A00708-C93D-1A4E-B6AC-70DF31ADFC91}" srcOrd="2" destOrd="0" presId="urn:microsoft.com/office/officeart/2005/8/layout/vList2"/>
    <dgm:cxn modelId="{FACF7B3C-44DB-CA42-B5C8-42C840D7B21D}" type="presParOf" srcId="{4748AF68-08C0-564F-B6EC-CA784ECC39AF}" destId="{7110538E-5AF7-DF46-A2F5-7B0F3480EA11}" srcOrd="3" destOrd="0" presId="urn:microsoft.com/office/officeart/2005/8/layout/vList2"/>
    <dgm:cxn modelId="{82089065-2882-694D-9BDA-2694D04338D2}" type="presParOf" srcId="{4748AF68-08C0-564F-B6EC-CA784ECC39AF}" destId="{CA2F3C61-2188-4A42-A82F-682E456F6A5B}" srcOrd="4" destOrd="0" presId="urn:microsoft.com/office/officeart/2005/8/layout/vList2"/>
    <dgm:cxn modelId="{E993466D-FC24-9846-BAD9-E7C5A63913FC}" type="presParOf" srcId="{4748AF68-08C0-564F-B6EC-CA784ECC39AF}" destId="{D9832C9F-B1F0-B846-8534-B0554EDBC8F9}" srcOrd="5" destOrd="0" presId="urn:microsoft.com/office/officeart/2005/8/layout/vList2"/>
    <dgm:cxn modelId="{9C25F3B7-37C0-8C4F-9E48-E2CC911D5239}" type="presParOf" srcId="{4748AF68-08C0-564F-B6EC-CA784ECC39AF}" destId="{257AC6E9-5061-134B-914C-28604794C00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CE3D7-23EF-AF46-9B7A-B15DEBBD75E6}">
      <dsp:nvSpPr>
        <dsp:cNvPr id="0" name=""/>
        <dsp:cNvSpPr/>
      </dsp:nvSpPr>
      <dsp:spPr>
        <a:xfrm>
          <a:off x="0" y="725"/>
          <a:ext cx="72401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B7929-202C-4F43-A98A-45D6EE31E46F}">
      <dsp:nvSpPr>
        <dsp:cNvPr id="0" name=""/>
        <dsp:cNvSpPr/>
      </dsp:nvSpPr>
      <dsp:spPr>
        <a:xfrm>
          <a:off x="0" y="725"/>
          <a:ext cx="7240146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1. osigurati kvalitetnu superviziju psihosocijalnog rada supervizanata</a:t>
          </a:r>
        </a:p>
      </dsp:txBody>
      <dsp:txXfrm>
        <a:off x="0" y="725"/>
        <a:ext cx="7240146" cy="1188429"/>
      </dsp:txXfrm>
    </dsp:sp>
    <dsp:sp modelId="{CD67E314-475E-EA4C-BF28-B12AEEFE27D1}">
      <dsp:nvSpPr>
        <dsp:cNvPr id="0" name=""/>
        <dsp:cNvSpPr/>
      </dsp:nvSpPr>
      <dsp:spPr>
        <a:xfrm>
          <a:off x="0" y="1189155"/>
          <a:ext cx="7240146" cy="0"/>
        </a:xfrm>
        <a:prstGeom prst="line">
          <a:avLst/>
        </a:prstGeom>
        <a:solidFill>
          <a:schemeClr val="accent2">
            <a:hueOff val="-374063"/>
            <a:satOff val="-1531"/>
            <a:lumOff val="833"/>
            <a:alphaOff val="0"/>
          </a:schemeClr>
        </a:solidFill>
        <a:ln w="12700" cap="flat" cmpd="sng" algn="ctr">
          <a:solidFill>
            <a:schemeClr val="accent2">
              <a:hueOff val="-374063"/>
              <a:satOff val="-1531"/>
              <a:lumOff val="8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815ED-1C0E-1B4D-B70B-91AD8A97BB93}">
      <dsp:nvSpPr>
        <dsp:cNvPr id="0" name=""/>
        <dsp:cNvSpPr/>
      </dsp:nvSpPr>
      <dsp:spPr>
        <a:xfrm>
          <a:off x="0" y="1189155"/>
          <a:ext cx="7240146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2. razviti grupno okruženje koje će supervizantima pomoći da djelotvorno I suradnički ostvaruju primarni zadatak – superviziju slučajeva na kojima rade</a:t>
          </a:r>
        </a:p>
      </dsp:txBody>
      <dsp:txXfrm>
        <a:off x="0" y="1189155"/>
        <a:ext cx="7240146" cy="1188429"/>
      </dsp:txXfrm>
    </dsp:sp>
    <dsp:sp modelId="{180EC8B3-9D6D-0843-9658-A9AB245E32B0}">
      <dsp:nvSpPr>
        <dsp:cNvPr id="0" name=""/>
        <dsp:cNvSpPr/>
      </dsp:nvSpPr>
      <dsp:spPr>
        <a:xfrm>
          <a:off x="0" y="2377585"/>
          <a:ext cx="7240146" cy="0"/>
        </a:xfrm>
        <a:prstGeom prst="line">
          <a:avLst/>
        </a:prstGeom>
        <a:solidFill>
          <a:schemeClr val="accent2">
            <a:hueOff val="-748126"/>
            <a:satOff val="-3063"/>
            <a:lumOff val="1667"/>
            <a:alphaOff val="0"/>
          </a:schemeClr>
        </a:solidFill>
        <a:ln w="12700" cap="flat" cmpd="sng" algn="ctr">
          <a:solidFill>
            <a:schemeClr val="accent2">
              <a:hueOff val="-748126"/>
              <a:satOff val="-3063"/>
              <a:lumOff val="16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B58FF-C61D-6949-A556-2D46474FE9A8}">
      <dsp:nvSpPr>
        <dsp:cNvPr id="0" name=""/>
        <dsp:cNvSpPr/>
      </dsp:nvSpPr>
      <dsp:spPr>
        <a:xfrm>
          <a:off x="0" y="2377585"/>
          <a:ext cx="7240146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Iako se povijesno supervizija razvila kao individualna, danas prevladava grupna supervizija (grupa stvara puno mogućnosti I energije koja ima neprocjenjiv značaj za razvoj pojedinca).</a:t>
          </a:r>
        </a:p>
      </dsp:txBody>
      <dsp:txXfrm>
        <a:off x="0" y="2377585"/>
        <a:ext cx="7240146" cy="1188429"/>
      </dsp:txXfrm>
    </dsp:sp>
    <dsp:sp modelId="{86D802AD-0056-3242-9E22-37AD2BDCE667}">
      <dsp:nvSpPr>
        <dsp:cNvPr id="0" name=""/>
        <dsp:cNvSpPr/>
      </dsp:nvSpPr>
      <dsp:spPr>
        <a:xfrm>
          <a:off x="0" y="3566014"/>
          <a:ext cx="7240146" cy="0"/>
        </a:xfrm>
        <a:prstGeom prst="line">
          <a:avLst/>
        </a:prstGeom>
        <a:solidFill>
          <a:schemeClr val="accent2">
            <a:hueOff val="-1122190"/>
            <a:satOff val="-4594"/>
            <a:lumOff val="2500"/>
            <a:alphaOff val="0"/>
          </a:schemeClr>
        </a:solidFill>
        <a:ln w="12700" cap="flat" cmpd="sng" algn="ctr">
          <a:solidFill>
            <a:schemeClr val="accent2">
              <a:hueOff val="-1122190"/>
              <a:satOff val="-4594"/>
              <a:lumOff val="25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58C88-423C-0B40-8C21-ECF54606002B}">
      <dsp:nvSpPr>
        <dsp:cNvPr id="0" name=""/>
        <dsp:cNvSpPr/>
      </dsp:nvSpPr>
      <dsp:spPr>
        <a:xfrm>
          <a:off x="0" y="3566014"/>
          <a:ext cx="7240146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Ali grupa može proizvesti I dobre I loše ishode.</a:t>
          </a:r>
        </a:p>
      </dsp:txBody>
      <dsp:txXfrm>
        <a:off x="0" y="3566014"/>
        <a:ext cx="7240146" cy="1188429"/>
      </dsp:txXfrm>
    </dsp:sp>
    <dsp:sp modelId="{BDFDBED4-3D70-5F42-8ABC-E70D215259AB}">
      <dsp:nvSpPr>
        <dsp:cNvPr id="0" name=""/>
        <dsp:cNvSpPr/>
      </dsp:nvSpPr>
      <dsp:spPr>
        <a:xfrm>
          <a:off x="0" y="4754444"/>
          <a:ext cx="7240146" cy="0"/>
        </a:xfrm>
        <a:prstGeom prst="line">
          <a:avLst/>
        </a:prstGeom>
        <a:solidFill>
          <a:schemeClr val="accent2">
            <a:hueOff val="-1496253"/>
            <a:satOff val="-6125"/>
            <a:lumOff val="3333"/>
            <a:alphaOff val="0"/>
          </a:schemeClr>
        </a:solidFill>
        <a:ln w="12700" cap="flat" cmpd="sng" algn="ctr">
          <a:solidFill>
            <a:schemeClr val="accent2">
              <a:hueOff val="-1496253"/>
              <a:satOff val="-6125"/>
              <a:lumOff val="33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2BB48-1EB7-A643-BDC8-DAA94E7C3CE6}">
      <dsp:nvSpPr>
        <dsp:cNvPr id="0" name=""/>
        <dsp:cNvSpPr/>
      </dsp:nvSpPr>
      <dsp:spPr>
        <a:xfrm>
          <a:off x="0" y="4754444"/>
          <a:ext cx="7240146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Supervizor mora biti jednako vješt u grupnom radu kao I u procesu supervizije.</a:t>
          </a:r>
        </a:p>
      </dsp:txBody>
      <dsp:txXfrm>
        <a:off x="0" y="4754444"/>
        <a:ext cx="7240146" cy="1188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C126D-5A5B-F84D-8ECF-4C29A329F40D}">
      <dsp:nvSpPr>
        <dsp:cNvPr id="0" name=""/>
        <dsp:cNvSpPr/>
      </dsp:nvSpPr>
      <dsp:spPr>
        <a:xfrm>
          <a:off x="0" y="0"/>
          <a:ext cx="4942012" cy="10713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 klasifikaciji grupnih procesa u psihosocijalnom radu razlikujemo tri temeljne grupe:</a:t>
          </a:r>
        </a:p>
      </dsp:txBody>
      <dsp:txXfrm>
        <a:off x="31378" y="31378"/>
        <a:ext cx="3695430" cy="1008580"/>
      </dsp:txXfrm>
    </dsp:sp>
    <dsp:sp modelId="{2218085A-4527-5E48-BCCA-3AE72751E5BA}">
      <dsp:nvSpPr>
        <dsp:cNvPr id="0" name=""/>
        <dsp:cNvSpPr/>
      </dsp:nvSpPr>
      <dsp:spPr>
        <a:xfrm>
          <a:off x="413893" y="1266124"/>
          <a:ext cx="4942012" cy="1071336"/>
        </a:xfrm>
        <a:prstGeom prst="roundRect">
          <a:avLst>
            <a:gd name="adj" fmla="val 10000"/>
          </a:avLst>
        </a:prstGeom>
        <a:solidFill>
          <a:schemeClr val="accent2">
            <a:hueOff val="-498751"/>
            <a:satOff val="-2042"/>
            <a:lumOff val="11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Tretmanske (za osobnu promjenu korisnika u užem smislu)</a:t>
          </a:r>
        </a:p>
      </dsp:txBody>
      <dsp:txXfrm>
        <a:off x="445271" y="1297502"/>
        <a:ext cx="3768994" cy="1008580"/>
      </dsp:txXfrm>
    </dsp:sp>
    <dsp:sp modelId="{D87D20C7-779F-6E47-806B-7C7FD2004A89}">
      <dsp:nvSpPr>
        <dsp:cNvPr id="0" name=""/>
        <dsp:cNvSpPr/>
      </dsp:nvSpPr>
      <dsp:spPr>
        <a:xfrm>
          <a:off x="821609" y="2532249"/>
          <a:ext cx="4942012" cy="1071336"/>
        </a:xfrm>
        <a:prstGeom prst="roundRect">
          <a:avLst>
            <a:gd name="adj" fmla="val 10000"/>
          </a:avLst>
        </a:prstGeom>
        <a:solidFill>
          <a:schemeClr val="accent2">
            <a:hueOff val="-997502"/>
            <a:satOff val="-4083"/>
            <a:lumOff val="22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Grupe za rješavanje zadataka značajnih za korisnike</a:t>
          </a:r>
        </a:p>
      </dsp:txBody>
      <dsp:txXfrm>
        <a:off x="852987" y="2563627"/>
        <a:ext cx="3775172" cy="1008580"/>
      </dsp:txXfrm>
    </dsp:sp>
    <dsp:sp modelId="{964AD09F-F867-8E49-8AE8-0D0006ABC432}">
      <dsp:nvSpPr>
        <dsp:cNvPr id="0" name=""/>
        <dsp:cNvSpPr/>
      </dsp:nvSpPr>
      <dsp:spPr>
        <a:xfrm>
          <a:off x="1235503" y="3798374"/>
          <a:ext cx="4942012" cy="1071336"/>
        </a:xfrm>
        <a:prstGeom prst="roundRect">
          <a:avLst>
            <a:gd name="adj" fmla="val 10000"/>
          </a:avLst>
        </a:prstGeom>
        <a:solidFill>
          <a:schemeClr val="accent2">
            <a:hueOff val="-1496253"/>
            <a:satOff val="-6125"/>
            <a:lumOff val="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Grupe za profesionalnu pomoć pomagačima (u koje su svrstane I supervizijske grupe)</a:t>
          </a:r>
        </a:p>
      </dsp:txBody>
      <dsp:txXfrm>
        <a:off x="1266881" y="3829752"/>
        <a:ext cx="3768994" cy="1008580"/>
      </dsp:txXfrm>
    </dsp:sp>
    <dsp:sp modelId="{9A8F0F19-4B23-444D-AB29-02902F654B99}">
      <dsp:nvSpPr>
        <dsp:cNvPr id="0" name=""/>
        <dsp:cNvSpPr/>
      </dsp:nvSpPr>
      <dsp:spPr>
        <a:xfrm>
          <a:off x="4245644" y="820546"/>
          <a:ext cx="696368" cy="6963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402327" y="820546"/>
        <a:ext cx="383002" cy="524017"/>
      </dsp:txXfrm>
    </dsp:sp>
    <dsp:sp modelId="{F45CD86D-9B80-124D-9DE3-8102C86EA925}">
      <dsp:nvSpPr>
        <dsp:cNvPr id="0" name=""/>
        <dsp:cNvSpPr/>
      </dsp:nvSpPr>
      <dsp:spPr>
        <a:xfrm>
          <a:off x="4659537" y="2086671"/>
          <a:ext cx="696368" cy="6963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712616"/>
            <a:satOff val="728"/>
            <a:lumOff val="25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712616"/>
              <a:satOff val="728"/>
              <a:lumOff val="2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816220" y="2086671"/>
        <a:ext cx="383002" cy="524017"/>
      </dsp:txXfrm>
    </dsp:sp>
    <dsp:sp modelId="{7DDA7F5B-7341-BE4E-9A15-F2A6B131EEC5}">
      <dsp:nvSpPr>
        <dsp:cNvPr id="0" name=""/>
        <dsp:cNvSpPr/>
      </dsp:nvSpPr>
      <dsp:spPr>
        <a:xfrm>
          <a:off x="5067253" y="3352796"/>
          <a:ext cx="696368" cy="6963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425233"/>
            <a:satOff val="1455"/>
            <a:lumOff val="50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425233"/>
              <a:satOff val="1455"/>
              <a:lumOff val="5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223936" y="3352796"/>
        <a:ext cx="383002" cy="5240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47006-2465-A046-8F77-8700B3C2A8CB}">
      <dsp:nvSpPr>
        <dsp:cNvPr id="0" name=""/>
        <dsp:cNvSpPr/>
      </dsp:nvSpPr>
      <dsp:spPr>
        <a:xfrm>
          <a:off x="0" y="2317"/>
          <a:ext cx="72401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6C443-C074-A241-981D-53C4492F0083}">
      <dsp:nvSpPr>
        <dsp:cNvPr id="0" name=""/>
        <dsp:cNvSpPr/>
      </dsp:nvSpPr>
      <dsp:spPr>
        <a:xfrm>
          <a:off x="0" y="2317"/>
          <a:ext cx="7240146" cy="1303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Usmjerene su na profesionalni rast I razvoj pomagača kroz superviziju konkretnih slučajeva koja vodi pružanju boljih usluga korisnicima na specifičan način pri čemu integriraju I tretmanski aspekt</a:t>
          </a:r>
        </a:p>
      </dsp:txBody>
      <dsp:txXfrm>
        <a:off x="0" y="2317"/>
        <a:ext cx="7240146" cy="1303064"/>
      </dsp:txXfrm>
    </dsp:sp>
    <dsp:sp modelId="{1062FB46-17D4-E144-BC86-13DB0996C365}">
      <dsp:nvSpPr>
        <dsp:cNvPr id="0" name=""/>
        <dsp:cNvSpPr/>
      </dsp:nvSpPr>
      <dsp:spPr>
        <a:xfrm>
          <a:off x="0" y="1305382"/>
          <a:ext cx="72401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1D31B-D9B0-614E-BEA4-11F5BD164241}">
      <dsp:nvSpPr>
        <dsp:cNvPr id="0" name=""/>
        <dsp:cNvSpPr/>
      </dsp:nvSpPr>
      <dsp:spPr>
        <a:xfrm>
          <a:off x="0" y="1305382"/>
          <a:ext cx="7240146" cy="1303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Yalom (1970., 1995.) “</a:t>
          </a:r>
          <a:r>
            <a:rPr lang="en-US" sz="1900" i="1" kern="1200"/>
            <a:t>ljekovito odnosno terapijsko u svakoj grupi je ono što pobuđuje nadu, olakšava uvid, smanjuje osjećaj usamljenosti u suočavanju s problemima, stavra oruženje za samootkrivanje I emocionalno rasterećenje, altruizam, prihvaćanje I učenje iz međuljudskih odnosa”</a:t>
          </a:r>
          <a:endParaRPr lang="en-US" sz="1900" kern="1200"/>
        </a:p>
      </dsp:txBody>
      <dsp:txXfrm>
        <a:off x="0" y="1305382"/>
        <a:ext cx="7240146" cy="1303064"/>
      </dsp:txXfrm>
    </dsp:sp>
    <dsp:sp modelId="{B7812FC5-C50F-5944-B502-FBFDA42317B9}">
      <dsp:nvSpPr>
        <dsp:cNvPr id="0" name=""/>
        <dsp:cNvSpPr/>
      </dsp:nvSpPr>
      <dsp:spPr>
        <a:xfrm>
          <a:off x="0" y="2608446"/>
          <a:ext cx="72401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6E68C-5381-7940-81AA-4D5EB70742C3}">
      <dsp:nvSpPr>
        <dsp:cNvPr id="0" name=""/>
        <dsp:cNvSpPr/>
      </dsp:nvSpPr>
      <dsp:spPr>
        <a:xfrm>
          <a:off x="0" y="2608446"/>
          <a:ext cx="7240146" cy="1303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/>
            <a:t>No, iako sva ta terapijska obilježja ima I supervizijska grupa, to nipošto ne znači da je riječ o psihoterapijskim grupama, niti da su u supervizijskim grupama treba raditi psihoterapija.</a:t>
          </a:r>
          <a:endParaRPr lang="en-US" sz="1900" kern="1200"/>
        </a:p>
      </dsp:txBody>
      <dsp:txXfrm>
        <a:off x="0" y="2608446"/>
        <a:ext cx="7240146" cy="1303064"/>
      </dsp:txXfrm>
    </dsp:sp>
    <dsp:sp modelId="{F99B5D72-5D21-A247-A237-F9F3A08FC907}">
      <dsp:nvSpPr>
        <dsp:cNvPr id="0" name=""/>
        <dsp:cNvSpPr/>
      </dsp:nvSpPr>
      <dsp:spPr>
        <a:xfrm>
          <a:off x="0" y="3911511"/>
          <a:ext cx="72401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092D7-A812-9B48-BA41-3D20A8C1EA01}">
      <dsp:nvSpPr>
        <dsp:cNvPr id="0" name=""/>
        <dsp:cNvSpPr/>
      </dsp:nvSpPr>
      <dsp:spPr>
        <a:xfrm>
          <a:off x="0" y="3911511"/>
          <a:ext cx="7233075" cy="2029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 err="1"/>
            <a:t>Zadatak</a:t>
          </a:r>
          <a:r>
            <a:rPr lang="en-US" sz="1900" i="1" kern="1200" dirty="0"/>
            <a:t> </a:t>
          </a:r>
          <a:r>
            <a:rPr lang="en-US" sz="1900" i="1" kern="1200" dirty="0" err="1"/>
            <a:t>supervizora</a:t>
          </a:r>
          <a:r>
            <a:rPr lang="en-US" sz="1900" i="1" kern="1200" dirty="0"/>
            <a:t> je da </a:t>
          </a:r>
          <a:r>
            <a:rPr lang="en-US" sz="1900" i="1" kern="1200" dirty="0" err="1"/>
            <a:t>grupa</a:t>
          </a:r>
          <a:r>
            <a:rPr lang="en-US" sz="1900" i="1" kern="1200" dirty="0"/>
            <a:t> I </a:t>
          </a:r>
          <a:r>
            <a:rPr lang="en-US" sz="1900" i="1" kern="1200" dirty="0" err="1"/>
            <a:t>supervizanti</a:t>
          </a:r>
          <a:r>
            <a:rPr lang="en-US" sz="1900" i="1" kern="1200" dirty="0"/>
            <a:t> </a:t>
          </a:r>
          <a:r>
            <a:rPr lang="en-US" sz="1900" i="1" kern="1200" dirty="0" err="1"/>
            <a:t>cijelo</a:t>
          </a:r>
          <a:r>
            <a:rPr lang="en-US" sz="1900" i="1" kern="1200" dirty="0"/>
            <a:t> </a:t>
          </a:r>
          <a:r>
            <a:rPr lang="en-US" sz="1900" i="1" kern="1200" dirty="0" err="1"/>
            <a:t>vrijeme</a:t>
          </a:r>
          <a:r>
            <a:rPr lang="en-US" sz="1900" i="1" kern="1200" dirty="0"/>
            <a:t> </a:t>
          </a:r>
          <a:r>
            <a:rPr lang="en-US" sz="1900" i="1" kern="1200" dirty="0" err="1"/>
            <a:t>imaju</a:t>
          </a:r>
          <a:r>
            <a:rPr lang="en-US" sz="1900" i="1" kern="1200" dirty="0"/>
            <a:t> </a:t>
          </a:r>
          <a:r>
            <a:rPr lang="en-US" sz="1900" i="1" kern="1200" dirty="0" err="1"/>
            <a:t>fokus</a:t>
          </a:r>
          <a:r>
            <a:rPr lang="en-US" sz="1900" i="1" kern="1200" dirty="0"/>
            <a:t> </a:t>
          </a:r>
          <a:r>
            <a:rPr lang="en-US" sz="1900" i="1" kern="1200" dirty="0" err="1"/>
            <a:t>na</a:t>
          </a:r>
          <a:r>
            <a:rPr lang="en-US" sz="1900" i="1" kern="1200" dirty="0"/>
            <a:t> – </a:t>
          </a:r>
          <a:r>
            <a:rPr lang="en-US" sz="1900" i="1" kern="1200" dirty="0" err="1"/>
            <a:t>kvalitetnije</a:t>
          </a:r>
          <a:r>
            <a:rPr lang="en-US" sz="1900" i="1" kern="1200" dirty="0"/>
            <a:t> </a:t>
          </a:r>
          <a:r>
            <a:rPr lang="en-US" sz="1900" i="1" kern="1200" dirty="0" err="1"/>
            <a:t>usluge</a:t>
          </a:r>
          <a:r>
            <a:rPr lang="en-US" sz="1900" i="1" kern="1200" dirty="0"/>
            <a:t>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 err="1"/>
            <a:t>Te</a:t>
          </a:r>
          <a:r>
            <a:rPr lang="en-US" sz="1900" i="1" kern="1200" dirty="0"/>
            <a:t> </a:t>
          </a:r>
          <a:r>
            <a:rPr lang="en-US" sz="1900" i="1" kern="1200" dirty="0" err="1"/>
            <a:t>dvije</a:t>
          </a:r>
          <a:r>
            <a:rPr lang="en-US" sz="1900" i="1" kern="1200" dirty="0"/>
            <a:t> </a:t>
          </a:r>
          <a:r>
            <a:rPr lang="en-US" sz="1900" i="1" kern="1200" dirty="0" err="1"/>
            <a:t>razine</a:t>
          </a:r>
          <a:r>
            <a:rPr lang="en-US" sz="1900" i="1" kern="1200" dirty="0"/>
            <a:t> </a:t>
          </a:r>
          <a:r>
            <a:rPr lang="en-US" sz="1900" i="1" kern="1200" dirty="0" err="1"/>
            <a:t>supervizijske</a:t>
          </a:r>
          <a:r>
            <a:rPr lang="en-US" sz="1900" i="1" kern="1200" dirty="0"/>
            <a:t> </a:t>
          </a:r>
          <a:r>
            <a:rPr lang="en-US" sz="1900" i="1" kern="1200" dirty="0" err="1"/>
            <a:t>grupe</a:t>
          </a:r>
          <a:r>
            <a:rPr lang="en-US" sz="1900" i="1" kern="1200" dirty="0"/>
            <a:t>: </a:t>
          </a:r>
          <a:r>
            <a:rPr lang="en-US" sz="1900" i="1" kern="1200" dirty="0" err="1"/>
            <a:t>ona</a:t>
          </a:r>
          <a:r>
            <a:rPr lang="en-US" sz="1900" i="1" kern="1200" dirty="0"/>
            <a:t> </a:t>
          </a:r>
          <a:r>
            <a:rPr lang="en-US" sz="1900" i="1" kern="1200" dirty="0" err="1"/>
            <a:t>usmjerena</a:t>
          </a:r>
          <a:r>
            <a:rPr lang="en-US" sz="1900" i="1" kern="1200" dirty="0"/>
            <a:t> </a:t>
          </a:r>
          <a:r>
            <a:rPr lang="en-US" sz="1900" i="1" kern="1200" dirty="0" err="1"/>
            <a:t>na</a:t>
          </a:r>
          <a:r>
            <a:rPr lang="en-US" sz="1900" i="1" kern="1200" dirty="0"/>
            <a:t> </a:t>
          </a:r>
          <a:r>
            <a:rPr lang="en-US" sz="1900" i="1" kern="1200" dirty="0" err="1"/>
            <a:t>korisnike</a:t>
          </a:r>
          <a:r>
            <a:rPr lang="en-US" sz="1900" i="1" kern="1200" dirty="0"/>
            <a:t> I </a:t>
          </a:r>
          <a:r>
            <a:rPr lang="en-US" sz="1900" i="1" kern="1200" dirty="0" err="1"/>
            <a:t>ona</a:t>
          </a:r>
          <a:r>
            <a:rPr lang="en-US" sz="1900" i="1" kern="1200" dirty="0"/>
            <a:t> </a:t>
          </a:r>
          <a:r>
            <a:rPr lang="en-US" sz="1900" i="1" kern="1200" dirty="0" err="1"/>
            <a:t>usmjerena</a:t>
          </a:r>
          <a:r>
            <a:rPr lang="en-US" sz="1900" i="1" kern="1200" dirty="0"/>
            <a:t> </a:t>
          </a:r>
          <a:r>
            <a:rPr lang="en-US" sz="1900" i="1" kern="1200" dirty="0" err="1"/>
            <a:t>na</a:t>
          </a:r>
          <a:r>
            <a:rPr lang="en-US" sz="1900" i="1" kern="1200" dirty="0"/>
            <a:t> same </a:t>
          </a:r>
          <a:r>
            <a:rPr lang="en-US" sz="1900" i="1" kern="1200" dirty="0" err="1"/>
            <a:t>pomagače</a:t>
          </a:r>
          <a:r>
            <a:rPr lang="en-US" sz="1900" i="1" kern="1200" dirty="0"/>
            <a:t>, </a:t>
          </a:r>
          <a:r>
            <a:rPr lang="en-US" sz="1900" i="1" kern="1200" dirty="0" err="1"/>
            <a:t>katkad</a:t>
          </a:r>
          <a:r>
            <a:rPr lang="en-US" sz="1900" i="1" kern="1200" dirty="0"/>
            <a:t> </a:t>
          </a:r>
          <a:r>
            <a:rPr lang="en-US" sz="1900" i="1" kern="1200" dirty="0" err="1"/>
            <a:t>čine</a:t>
          </a:r>
          <a:r>
            <a:rPr lang="en-US" sz="1900" i="1" kern="1200" dirty="0"/>
            <a:t> </a:t>
          </a:r>
          <a:r>
            <a:rPr lang="en-US" sz="1900" i="1" kern="1200" dirty="0" err="1"/>
            <a:t>poteškoću</a:t>
          </a:r>
          <a:r>
            <a:rPr lang="en-US" sz="1900" i="1" kern="1200" dirty="0"/>
            <a:t> </a:t>
          </a:r>
          <a:r>
            <a:rPr lang="en-US" sz="1900" i="1" kern="1200" dirty="0" err="1"/>
            <a:t>supervizorima</a:t>
          </a:r>
          <a:r>
            <a:rPr lang="en-US" sz="1900" i="1" kern="1200" dirty="0"/>
            <a:t> da </a:t>
          </a:r>
          <a:r>
            <a:rPr lang="en-US" sz="1900" i="1" kern="1200" dirty="0" err="1"/>
            <a:t>odrede</a:t>
          </a:r>
          <a:r>
            <a:rPr lang="en-US" sz="1900" i="1" kern="1200" dirty="0"/>
            <a:t> </a:t>
          </a:r>
          <a:r>
            <a:rPr lang="en-US" sz="1900" i="1" kern="1200" dirty="0" err="1"/>
            <a:t>nužnu</a:t>
          </a:r>
          <a:r>
            <a:rPr lang="en-US" sz="1900" i="1" kern="1200" dirty="0"/>
            <a:t> </a:t>
          </a:r>
          <a:r>
            <a:rPr lang="en-US" sz="1900" i="1" kern="1200" dirty="0" err="1"/>
            <a:t>granicu</a:t>
          </a:r>
          <a:r>
            <a:rPr lang="en-US" sz="1900" i="1" kern="1200" dirty="0"/>
            <a:t> </a:t>
          </a:r>
          <a:r>
            <a:rPr lang="en-US" sz="1900" i="1" kern="1200" dirty="0" err="1"/>
            <a:t>gdje</a:t>
          </a:r>
          <a:r>
            <a:rPr lang="en-US" sz="1900" i="1" kern="1200" dirty="0"/>
            <a:t> </a:t>
          </a:r>
          <a:r>
            <a:rPr lang="en-US" sz="1900" i="1" kern="1200" dirty="0" err="1"/>
            <a:t>prestaje</a:t>
          </a:r>
          <a:r>
            <a:rPr lang="en-US" sz="1900" i="1" kern="1200" dirty="0"/>
            <a:t> </a:t>
          </a:r>
          <a:r>
            <a:rPr lang="en-US" sz="1900" i="1" kern="1200" dirty="0" err="1"/>
            <a:t>supervizija</a:t>
          </a:r>
          <a:r>
            <a:rPr lang="en-US" sz="1900" i="1" kern="1200" dirty="0"/>
            <a:t> a </a:t>
          </a:r>
          <a:r>
            <a:rPr lang="en-US" sz="1900" i="1" kern="1200" dirty="0" err="1"/>
            <a:t>počinje</a:t>
          </a:r>
          <a:r>
            <a:rPr lang="en-US" sz="1900" i="1" kern="1200" dirty="0"/>
            <a:t> </a:t>
          </a:r>
          <a:r>
            <a:rPr lang="en-US" sz="1900" i="1" kern="1200" dirty="0" err="1"/>
            <a:t>terapija</a:t>
          </a:r>
          <a:r>
            <a:rPr lang="en-US" sz="1900" i="1" kern="1200" dirty="0"/>
            <a:t>.</a:t>
          </a:r>
          <a:endParaRPr lang="en-US" sz="1900" kern="1200" dirty="0"/>
        </a:p>
      </dsp:txBody>
      <dsp:txXfrm>
        <a:off x="0" y="3911511"/>
        <a:ext cx="7233075" cy="20297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66C1D-319F-E348-A5DE-BF8324EB2C82}">
      <dsp:nvSpPr>
        <dsp:cNvPr id="0" name=""/>
        <dsp:cNvSpPr/>
      </dsp:nvSpPr>
      <dsp:spPr>
        <a:xfrm>
          <a:off x="0" y="76128"/>
          <a:ext cx="7240146" cy="28625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Grupna supervizija predstavlja redovite susrete grupe supervizanata I supervizora radi unapređivanja njihova razumijevanja samih sebe kao stručnjaka, korisnika s kojima rade I sustava pružanja usluga općenito, a koji su uzajamno pomažu u tom nastojanju kroz interakciju u kontekstu grupnih procesa.</a:t>
          </a:r>
        </a:p>
      </dsp:txBody>
      <dsp:txXfrm>
        <a:off x="139738" y="215866"/>
        <a:ext cx="6960670" cy="2583075"/>
      </dsp:txXfrm>
    </dsp:sp>
    <dsp:sp modelId="{A9F31DA9-23AD-6A4B-BE5E-159311FF2E91}">
      <dsp:nvSpPr>
        <dsp:cNvPr id="0" name=""/>
        <dsp:cNvSpPr/>
      </dsp:nvSpPr>
      <dsp:spPr>
        <a:xfrm>
          <a:off x="0" y="3004920"/>
          <a:ext cx="7240146" cy="2862551"/>
        </a:xfrm>
        <a:prstGeom prst="roundRect">
          <a:avLst/>
        </a:prstGeom>
        <a:solidFill>
          <a:schemeClr val="accent2">
            <a:hueOff val="-1496253"/>
            <a:satOff val="-6125"/>
            <a:lumOff val="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Svrha</a:t>
          </a:r>
          <a:r>
            <a:rPr lang="en-US" sz="2300" kern="1200" dirty="0"/>
            <a:t> </a:t>
          </a:r>
          <a:r>
            <a:rPr lang="en-US" sz="2300" kern="1200" dirty="0" err="1"/>
            <a:t>grupne</a:t>
          </a:r>
          <a:r>
            <a:rPr lang="en-US" sz="2300" kern="1200" dirty="0"/>
            <a:t> </a:t>
          </a:r>
          <a:r>
            <a:rPr lang="en-US" sz="2300" kern="1200" dirty="0" err="1"/>
            <a:t>supervizije</a:t>
          </a:r>
          <a:r>
            <a:rPr lang="en-US" sz="2300" kern="1200" dirty="0"/>
            <a:t> je </a:t>
          </a:r>
          <a:r>
            <a:rPr lang="en-US" sz="2300" kern="1200" dirty="0" err="1"/>
            <a:t>pomoći</a:t>
          </a:r>
          <a:r>
            <a:rPr lang="en-US" sz="2300" kern="1200" dirty="0"/>
            <a:t> </a:t>
          </a:r>
          <a:r>
            <a:rPr lang="en-US" sz="2300" kern="1200" dirty="0" err="1"/>
            <a:t>supervizntu</a:t>
          </a:r>
          <a:r>
            <a:rPr lang="en-US" sz="2300" kern="1200" dirty="0"/>
            <a:t> da </a:t>
          </a:r>
          <a:r>
            <a:rPr lang="en-US" sz="2300" kern="1200" dirty="0" err="1"/>
            <a:t>integrira</a:t>
          </a:r>
          <a:r>
            <a:rPr lang="en-US" sz="2300" kern="1200" dirty="0"/>
            <a:t> </a:t>
          </a:r>
          <a:r>
            <a:rPr lang="en-US" sz="2300" kern="1200" dirty="0" err="1"/>
            <a:t>sve</a:t>
          </a:r>
          <a:r>
            <a:rPr lang="en-US" sz="2300" kern="1200" dirty="0"/>
            <a:t> </a:t>
          </a:r>
          <a:r>
            <a:rPr lang="en-US" sz="2300" kern="1200" dirty="0" err="1"/>
            <a:t>aspekte</a:t>
          </a:r>
          <a:r>
            <a:rPr lang="en-US" sz="2300" kern="1200" dirty="0"/>
            <a:t> koji </a:t>
          </a:r>
          <a:r>
            <a:rPr lang="en-US" sz="2300" kern="1200" dirty="0" err="1"/>
            <a:t>utječu</a:t>
          </a:r>
          <a:r>
            <a:rPr lang="en-US" sz="2300" kern="1200" dirty="0"/>
            <a:t> </a:t>
          </a:r>
          <a:r>
            <a:rPr lang="en-US" sz="2300" kern="1200" dirty="0" err="1"/>
            <a:t>na</a:t>
          </a:r>
          <a:r>
            <a:rPr lang="en-US" sz="2300" kern="1200" dirty="0"/>
            <a:t> </a:t>
          </a:r>
          <a:r>
            <a:rPr lang="en-US" sz="2300" kern="1200" dirty="0" err="1"/>
            <a:t>njegov</a:t>
          </a:r>
          <a:r>
            <a:rPr lang="en-US" sz="2300" kern="1200" dirty="0"/>
            <a:t> </a:t>
          </a:r>
          <a:r>
            <a:rPr lang="en-US" sz="2300" kern="1200" dirty="0" err="1"/>
            <a:t>neposredni</a:t>
          </a:r>
          <a:r>
            <a:rPr lang="en-US" sz="2300" kern="1200" dirty="0"/>
            <a:t> rad. </a:t>
          </a:r>
          <a:r>
            <a:rPr lang="en-US" sz="2300" kern="1200" dirty="0" err="1"/>
            <a:t>Iskustvo</a:t>
          </a:r>
          <a:r>
            <a:rPr lang="en-US" sz="2300" kern="1200" dirty="0"/>
            <a:t> </a:t>
          </a:r>
          <a:r>
            <a:rPr lang="en-US" sz="2300" kern="1200" dirty="0" err="1"/>
            <a:t>sudjelovanja</a:t>
          </a:r>
          <a:r>
            <a:rPr lang="en-US" sz="2300" kern="1200" dirty="0"/>
            <a:t> u </a:t>
          </a:r>
          <a:r>
            <a:rPr lang="en-US" sz="2300" kern="1200" dirty="0" err="1"/>
            <a:t>grupi</a:t>
          </a:r>
          <a:r>
            <a:rPr lang="en-US" sz="2300" kern="1200" dirty="0"/>
            <a:t> </a:t>
          </a:r>
          <a:r>
            <a:rPr lang="en-US" sz="2300" kern="1200" dirty="0" err="1"/>
            <a:t>olakšava</a:t>
          </a:r>
          <a:r>
            <a:rPr lang="en-US" sz="2300" kern="1200" dirty="0"/>
            <a:t> </a:t>
          </a:r>
          <a:r>
            <a:rPr lang="en-US" sz="2300" kern="1200" dirty="0" err="1"/>
            <a:t>tu</a:t>
          </a:r>
          <a:r>
            <a:rPr lang="en-US" sz="2300" kern="1200" dirty="0"/>
            <a:t> </a:t>
          </a:r>
          <a:r>
            <a:rPr lang="en-US" sz="2300" kern="1200" dirty="0" err="1"/>
            <a:t>integraciju</a:t>
          </a:r>
          <a:r>
            <a:rPr lang="en-US" sz="2300" kern="1200" dirty="0"/>
            <a:t> </a:t>
          </a:r>
          <a:r>
            <a:rPr lang="en-US" sz="2300" kern="1200" dirty="0" err="1"/>
            <a:t>jer</a:t>
          </a:r>
          <a:r>
            <a:rPr lang="en-US" sz="2300" kern="1200" dirty="0"/>
            <a:t> je </a:t>
          </a:r>
          <a:r>
            <a:rPr lang="en-US" sz="2300" kern="1200" dirty="0" err="1"/>
            <a:t>interakcija</a:t>
          </a:r>
          <a:r>
            <a:rPr lang="en-US" sz="2300" kern="1200" dirty="0"/>
            <a:t> </a:t>
          </a:r>
          <a:r>
            <a:rPr lang="en-US" sz="2300" kern="1200" dirty="0" err="1"/>
            <a:t>između</a:t>
          </a:r>
          <a:r>
            <a:rPr lang="en-US" sz="2300" kern="1200" dirty="0"/>
            <a:t> </a:t>
          </a:r>
          <a:r>
            <a:rPr lang="en-US" sz="2300" kern="1200" dirty="0" err="1"/>
            <a:t>čovjeka</a:t>
          </a:r>
          <a:r>
            <a:rPr lang="en-US" sz="2300" kern="1200" dirty="0"/>
            <a:t> I </a:t>
          </a:r>
          <a:r>
            <a:rPr lang="en-US" sz="2300" kern="1200" dirty="0" err="1"/>
            <a:t>okoline</a:t>
          </a:r>
          <a:r>
            <a:rPr lang="en-US" sz="2300" kern="1200" dirty="0"/>
            <a:t> </a:t>
          </a:r>
          <a:r>
            <a:rPr lang="en-US" sz="2300" kern="1200" dirty="0" err="1"/>
            <a:t>temeljena</a:t>
          </a:r>
          <a:r>
            <a:rPr lang="en-US" sz="2300" kern="1200" dirty="0"/>
            <a:t> u </a:t>
          </a:r>
          <a:r>
            <a:rPr lang="en-US" sz="2300" kern="1200" dirty="0" err="1"/>
            <a:t>psihosocijalnom</a:t>
          </a:r>
          <a:r>
            <a:rPr lang="en-US" sz="2300" kern="1200" dirty="0"/>
            <a:t> </a:t>
          </a:r>
          <a:r>
            <a:rPr lang="en-US" sz="2300" kern="1200" dirty="0" err="1"/>
            <a:t>pristupu</a:t>
          </a:r>
          <a:r>
            <a:rPr lang="en-US" sz="2300" kern="1200" dirty="0"/>
            <a:t>, a </a:t>
          </a:r>
          <a:r>
            <a:rPr lang="en-US" sz="2300" kern="1200" dirty="0" err="1"/>
            <a:t>grupa</a:t>
          </a:r>
          <a:r>
            <a:rPr lang="en-US" sz="2300" kern="1200" dirty="0"/>
            <a:t> </a:t>
          </a:r>
          <a:r>
            <a:rPr lang="en-US" sz="2300" kern="1200" dirty="0" err="1"/>
            <a:t>pruža</a:t>
          </a:r>
          <a:r>
            <a:rPr lang="en-US" sz="2300" kern="1200" dirty="0"/>
            <a:t> to </a:t>
          </a:r>
          <a:r>
            <a:rPr lang="en-US" sz="2300" kern="1200" dirty="0" err="1"/>
            <a:t>iskustvo</a:t>
          </a:r>
          <a:r>
            <a:rPr lang="en-US" sz="2300" kern="1200" dirty="0"/>
            <a:t>. </a:t>
          </a:r>
          <a:r>
            <a:rPr lang="en-US" sz="2300" kern="1200" dirty="0" err="1"/>
            <a:t>Stoga</a:t>
          </a:r>
          <a:r>
            <a:rPr lang="en-US" sz="2300" kern="1200" dirty="0"/>
            <a:t> se </a:t>
          </a:r>
          <a:r>
            <a:rPr lang="en-US" sz="2300" kern="1200" dirty="0" err="1"/>
            <a:t>grupna</a:t>
          </a:r>
          <a:r>
            <a:rPr lang="en-US" sz="2300" kern="1200" dirty="0"/>
            <a:t> </a:t>
          </a:r>
          <a:r>
            <a:rPr lang="en-US" sz="2300" kern="1200" dirty="0" err="1"/>
            <a:t>supervizija</a:t>
          </a:r>
          <a:r>
            <a:rPr lang="en-US" sz="2300" kern="1200" dirty="0"/>
            <a:t> </a:t>
          </a:r>
          <a:r>
            <a:rPr lang="en-US" sz="2300" kern="1200" dirty="0" err="1"/>
            <a:t>temelji</a:t>
          </a:r>
          <a:r>
            <a:rPr lang="en-US" sz="2300" kern="1200" dirty="0"/>
            <a:t> </a:t>
          </a:r>
          <a:r>
            <a:rPr lang="en-US" sz="2300" kern="1200" dirty="0" err="1"/>
            <a:t>na</a:t>
          </a:r>
          <a:r>
            <a:rPr lang="en-US" sz="2300" kern="1200" dirty="0"/>
            <a:t> </a:t>
          </a:r>
          <a:r>
            <a:rPr lang="en-US" sz="2300" kern="1200" dirty="0" err="1"/>
            <a:t>modelu</a:t>
          </a:r>
          <a:r>
            <a:rPr lang="en-US" sz="2300" kern="1200" dirty="0"/>
            <a:t> </a:t>
          </a:r>
          <a:r>
            <a:rPr lang="en-US" sz="2300" kern="1200" dirty="0" err="1"/>
            <a:t>iskustvenog</a:t>
          </a:r>
          <a:r>
            <a:rPr lang="en-US" sz="2300" kern="1200" dirty="0"/>
            <a:t> </a:t>
          </a:r>
          <a:r>
            <a:rPr lang="en-US" sz="2300" kern="1200" dirty="0" err="1"/>
            <a:t>učenja</a:t>
          </a:r>
          <a:r>
            <a:rPr lang="en-US" sz="2300" kern="1200" dirty="0"/>
            <a:t> I </a:t>
          </a:r>
          <a:r>
            <a:rPr lang="en-US" sz="2300" kern="1200" dirty="0" err="1"/>
            <a:t>razvoja</a:t>
          </a:r>
          <a:r>
            <a:rPr lang="en-US" sz="2300" kern="1200" dirty="0"/>
            <a:t> </a:t>
          </a:r>
          <a:r>
            <a:rPr lang="en-US" sz="2300" kern="1200" dirty="0" err="1"/>
            <a:t>reflektirajuće</a:t>
          </a:r>
          <a:r>
            <a:rPr lang="en-US" sz="2300" kern="1200" dirty="0"/>
            <a:t> </a:t>
          </a:r>
          <a:r>
            <a:rPr lang="en-US" sz="2300" kern="1200" dirty="0" err="1"/>
            <a:t>prakse</a:t>
          </a:r>
          <a:r>
            <a:rPr lang="en-US" sz="2300" kern="1200" dirty="0"/>
            <a:t>.</a:t>
          </a:r>
        </a:p>
      </dsp:txBody>
      <dsp:txXfrm>
        <a:off x="139738" y="3144658"/>
        <a:ext cx="6960670" cy="25830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E524F-08D3-9C48-9FF1-F1E891BB2DF9}">
      <dsp:nvSpPr>
        <dsp:cNvPr id="0" name=""/>
        <dsp:cNvSpPr/>
      </dsp:nvSpPr>
      <dsp:spPr>
        <a:xfrm>
          <a:off x="0" y="0"/>
          <a:ext cx="72401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A932D-F43B-8646-8A38-041677F46950}">
      <dsp:nvSpPr>
        <dsp:cNvPr id="0" name=""/>
        <dsp:cNvSpPr/>
      </dsp:nvSpPr>
      <dsp:spPr>
        <a:xfrm>
          <a:off x="0" y="0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Razmislite I zapišite na papir:</a:t>
          </a:r>
        </a:p>
      </dsp:txBody>
      <dsp:txXfrm>
        <a:off x="0" y="0"/>
        <a:ext cx="7240146" cy="1485900"/>
      </dsp:txXfrm>
    </dsp:sp>
    <dsp:sp modelId="{860F85F5-75C9-354D-B825-E838BF92CC4D}">
      <dsp:nvSpPr>
        <dsp:cNvPr id="0" name=""/>
        <dsp:cNvSpPr/>
      </dsp:nvSpPr>
      <dsp:spPr>
        <a:xfrm>
          <a:off x="0" y="1485900"/>
          <a:ext cx="7240146" cy="0"/>
        </a:xfrm>
        <a:prstGeom prst="line">
          <a:avLst/>
        </a:prstGeom>
        <a:solidFill>
          <a:schemeClr val="accent2">
            <a:hueOff val="-498751"/>
            <a:satOff val="-2042"/>
            <a:lumOff val="1111"/>
            <a:alphaOff val="0"/>
          </a:schemeClr>
        </a:solidFill>
        <a:ln w="12700" cap="flat" cmpd="sng" algn="ctr">
          <a:solidFill>
            <a:schemeClr val="accent2">
              <a:hueOff val="-498751"/>
              <a:satOff val="-2042"/>
              <a:lumOff val="11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F3739-1AAE-4546-8FBA-4AFA7FD36829}">
      <dsp:nvSpPr>
        <dsp:cNvPr id="0" name=""/>
        <dsp:cNvSpPr/>
      </dsp:nvSpPr>
      <dsp:spPr>
        <a:xfrm>
          <a:off x="0" y="1485900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1. </a:t>
          </a:r>
          <a:r>
            <a:rPr lang="en-US" sz="3200" kern="1200" dirty="0" err="1"/>
            <a:t>Kada</a:t>
          </a:r>
          <a:r>
            <a:rPr lang="en-US" sz="3200" kern="1200" dirty="0"/>
            <a:t> </a:t>
          </a:r>
          <a:r>
            <a:rPr lang="en-US" sz="3200" kern="1200" dirty="0" err="1"/>
            <a:t>biste</a:t>
          </a:r>
          <a:r>
            <a:rPr lang="en-US" sz="3200" kern="1200" dirty="0"/>
            <a:t> </a:t>
          </a:r>
          <a:r>
            <a:rPr lang="en-US" sz="3200" kern="1200" dirty="0" err="1"/>
            <a:t>sudjelovali</a:t>
          </a:r>
          <a:r>
            <a:rPr lang="en-US" sz="3200" kern="1200" dirty="0"/>
            <a:t> u </a:t>
          </a:r>
          <a:r>
            <a:rPr lang="en-US" sz="3200" kern="1200" dirty="0" err="1"/>
            <a:t>grupnoj</a:t>
          </a:r>
          <a:r>
            <a:rPr lang="en-US" sz="3200" kern="1200" dirty="0"/>
            <a:t> </a:t>
          </a:r>
          <a:r>
            <a:rPr lang="en-US" sz="3200" kern="1200" dirty="0" err="1"/>
            <a:t>superviziji</a:t>
          </a:r>
          <a:r>
            <a:rPr lang="en-US" sz="3200" kern="1200" dirty="0"/>
            <a:t>, </a:t>
          </a:r>
          <a:r>
            <a:rPr lang="en-US" sz="3200" kern="1200" dirty="0" err="1"/>
            <a:t>što</a:t>
          </a:r>
          <a:r>
            <a:rPr lang="en-US" sz="3200" kern="1200" dirty="0"/>
            <a:t> bi </a:t>
          </a:r>
          <a:r>
            <a:rPr lang="en-US" sz="3200" kern="1200" dirty="0" err="1"/>
            <a:t>vam</a:t>
          </a:r>
          <a:r>
            <a:rPr lang="en-US" sz="3200" kern="1200" dirty="0"/>
            <a:t> </a:t>
          </a:r>
          <a:r>
            <a:rPr lang="en-US" sz="3200" kern="1200" dirty="0" err="1"/>
            <a:t>moglo</a:t>
          </a:r>
          <a:r>
            <a:rPr lang="en-US" sz="3200" kern="1200" dirty="0"/>
            <a:t> </a:t>
          </a:r>
          <a:r>
            <a:rPr lang="en-US" sz="3200" kern="1200" dirty="0" err="1"/>
            <a:t>biti</a:t>
          </a:r>
          <a:r>
            <a:rPr lang="en-US" sz="3200" kern="1200" dirty="0"/>
            <a:t> problem?</a:t>
          </a:r>
        </a:p>
      </dsp:txBody>
      <dsp:txXfrm>
        <a:off x="0" y="1485900"/>
        <a:ext cx="7240146" cy="1485900"/>
      </dsp:txXfrm>
    </dsp:sp>
    <dsp:sp modelId="{9C5179A0-3DC2-074F-BC48-2E9D481FF1A2}">
      <dsp:nvSpPr>
        <dsp:cNvPr id="0" name=""/>
        <dsp:cNvSpPr/>
      </dsp:nvSpPr>
      <dsp:spPr>
        <a:xfrm>
          <a:off x="0" y="2971800"/>
          <a:ext cx="7240146" cy="0"/>
        </a:xfrm>
        <a:prstGeom prst="line">
          <a:avLst/>
        </a:prstGeom>
        <a:solidFill>
          <a:schemeClr val="accent2">
            <a:hueOff val="-997502"/>
            <a:satOff val="-4083"/>
            <a:lumOff val="2222"/>
            <a:alphaOff val="0"/>
          </a:schemeClr>
        </a:solidFill>
        <a:ln w="12700" cap="flat" cmpd="sng" algn="ctr">
          <a:solidFill>
            <a:schemeClr val="accent2">
              <a:hueOff val="-997502"/>
              <a:satOff val="-4083"/>
              <a:lumOff val="22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B5283-34C7-7A47-871D-A2DDF23EA7A7}">
      <dsp:nvSpPr>
        <dsp:cNvPr id="0" name=""/>
        <dsp:cNvSpPr/>
      </dsp:nvSpPr>
      <dsp:spPr>
        <a:xfrm>
          <a:off x="0" y="2971800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2. Što vidite kao dobro vašim sudjelovanjem u grupnoj superviziji?</a:t>
          </a:r>
        </a:p>
      </dsp:txBody>
      <dsp:txXfrm>
        <a:off x="0" y="2971800"/>
        <a:ext cx="7240146" cy="1485900"/>
      </dsp:txXfrm>
    </dsp:sp>
    <dsp:sp modelId="{97455A22-D943-9343-9603-5E28E5209541}">
      <dsp:nvSpPr>
        <dsp:cNvPr id="0" name=""/>
        <dsp:cNvSpPr/>
      </dsp:nvSpPr>
      <dsp:spPr>
        <a:xfrm>
          <a:off x="0" y="4457699"/>
          <a:ext cx="7240146" cy="0"/>
        </a:xfrm>
        <a:prstGeom prst="line">
          <a:avLst/>
        </a:prstGeom>
        <a:solidFill>
          <a:schemeClr val="accent2">
            <a:hueOff val="-1496253"/>
            <a:satOff val="-6125"/>
            <a:lumOff val="3333"/>
            <a:alphaOff val="0"/>
          </a:schemeClr>
        </a:solidFill>
        <a:ln w="12700" cap="flat" cmpd="sng" algn="ctr">
          <a:solidFill>
            <a:schemeClr val="accent2">
              <a:hueOff val="-1496253"/>
              <a:satOff val="-6125"/>
              <a:lumOff val="33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BB498-CE76-544D-848D-0F3895967647}">
      <dsp:nvSpPr>
        <dsp:cNvPr id="0" name=""/>
        <dsp:cNvSpPr/>
      </dsp:nvSpPr>
      <dsp:spPr>
        <a:xfrm>
          <a:off x="0" y="4457699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3. Da li </a:t>
          </a:r>
          <a:r>
            <a:rPr lang="en-US" sz="3200" kern="1200" dirty="0" err="1"/>
            <a:t>ste</a:t>
          </a:r>
          <a:r>
            <a:rPr lang="en-US" sz="3200" kern="1200" dirty="0"/>
            <a:t> </a:t>
          </a:r>
          <a:r>
            <a:rPr lang="en-US" sz="3200" kern="1200" dirty="0" err="1"/>
            <a:t>više</a:t>
          </a:r>
          <a:r>
            <a:rPr lang="en-US" sz="3200" kern="1200" dirty="0"/>
            <a:t> tip za </a:t>
          </a:r>
          <a:r>
            <a:rPr lang="en-US" sz="3200" kern="1200" dirty="0" err="1"/>
            <a:t>individualnu</a:t>
          </a:r>
          <a:r>
            <a:rPr lang="en-US" sz="3200" kern="1200" dirty="0"/>
            <a:t> </a:t>
          </a:r>
          <a:r>
            <a:rPr lang="en-US" sz="3200" kern="1200" dirty="0" err="1"/>
            <a:t>ili</a:t>
          </a:r>
          <a:r>
            <a:rPr lang="en-US" sz="3200" kern="1200" dirty="0"/>
            <a:t> </a:t>
          </a:r>
          <a:r>
            <a:rPr lang="en-US" sz="3200" kern="1200" dirty="0" err="1"/>
            <a:t>grupnu</a:t>
          </a:r>
          <a:r>
            <a:rPr lang="en-US" sz="3200" kern="1200" dirty="0"/>
            <a:t> </a:t>
          </a:r>
          <a:r>
            <a:rPr lang="en-US" sz="3200" kern="1200" dirty="0" err="1"/>
            <a:t>superviziju</a:t>
          </a:r>
          <a:r>
            <a:rPr lang="en-US" sz="3200" kern="1200" dirty="0"/>
            <a:t>? </a:t>
          </a:r>
          <a:r>
            <a:rPr lang="en-US" sz="3200" kern="1200" dirty="0" err="1"/>
            <a:t>Zašto</a:t>
          </a:r>
          <a:r>
            <a:rPr lang="en-US" sz="3200" kern="1200" dirty="0"/>
            <a:t>?</a:t>
          </a:r>
        </a:p>
      </dsp:txBody>
      <dsp:txXfrm>
        <a:off x="0" y="4457699"/>
        <a:ext cx="7240146" cy="14859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00AE6-79B1-3449-984F-EAD42A651183}">
      <dsp:nvSpPr>
        <dsp:cNvPr id="0" name=""/>
        <dsp:cNvSpPr/>
      </dsp:nvSpPr>
      <dsp:spPr>
        <a:xfrm>
          <a:off x="3027" y="1256918"/>
          <a:ext cx="2161840" cy="1372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AEF96-6E78-5F41-9C70-3B965902B5EF}">
      <dsp:nvSpPr>
        <dsp:cNvPr id="0" name=""/>
        <dsp:cNvSpPr/>
      </dsp:nvSpPr>
      <dsp:spPr>
        <a:xfrm>
          <a:off x="243232" y="1485112"/>
          <a:ext cx="2161840" cy="1372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1. Autoritativna supervizija ili supervizija u grupi</a:t>
          </a:r>
        </a:p>
      </dsp:txBody>
      <dsp:txXfrm>
        <a:off x="283439" y="1525319"/>
        <a:ext cx="2081426" cy="1292354"/>
      </dsp:txXfrm>
    </dsp:sp>
    <dsp:sp modelId="{A84BBCC1-3DFB-BA4F-84D8-E48FF3A23E4D}">
      <dsp:nvSpPr>
        <dsp:cNvPr id="0" name=""/>
        <dsp:cNvSpPr/>
      </dsp:nvSpPr>
      <dsp:spPr>
        <a:xfrm>
          <a:off x="2645276" y="1256918"/>
          <a:ext cx="2161840" cy="1372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ADA0A-1FE1-2741-A1F1-551705632D06}">
      <dsp:nvSpPr>
        <dsp:cNvPr id="0" name=""/>
        <dsp:cNvSpPr/>
      </dsp:nvSpPr>
      <dsp:spPr>
        <a:xfrm>
          <a:off x="2885481" y="1485112"/>
          <a:ext cx="2161840" cy="1372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2. Sudjelujuća grupna supervizija ili supervizija s grupom</a:t>
          </a:r>
        </a:p>
      </dsp:txBody>
      <dsp:txXfrm>
        <a:off x="2925688" y="1525319"/>
        <a:ext cx="2081426" cy="1292354"/>
      </dsp:txXfrm>
    </dsp:sp>
    <dsp:sp modelId="{DC24D35E-53F3-DA4A-8A04-1B32B46D0F4A}">
      <dsp:nvSpPr>
        <dsp:cNvPr id="0" name=""/>
        <dsp:cNvSpPr/>
      </dsp:nvSpPr>
      <dsp:spPr>
        <a:xfrm>
          <a:off x="5287525" y="1256918"/>
          <a:ext cx="2161840" cy="1372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042ED-372E-8A4E-ACDC-7E3A0EB9CFA6}">
      <dsp:nvSpPr>
        <dsp:cNvPr id="0" name=""/>
        <dsp:cNvSpPr/>
      </dsp:nvSpPr>
      <dsp:spPr>
        <a:xfrm>
          <a:off x="5527730" y="1485112"/>
          <a:ext cx="2161840" cy="1372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3. Surađujuća grupna supervizija ili supervizija od strane grupe</a:t>
          </a:r>
        </a:p>
      </dsp:txBody>
      <dsp:txXfrm>
        <a:off x="5567937" y="1525319"/>
        <a:ext cx="2081426" cy="1292354"/>
      </dsp:txXfrm>
    </dsp:sp>
    <dsp:sp modelId="{2CBF89DE-1EFC-E248-8800-644B903FBCA9}">
      <dsp:nvSpPr>
        <dsp:cNvPr id="0" name=""/>
        <dsp:cNvSpPr/>
      </dsp:nvSpPr>
      <dsp:spPr>
        <a:xfrm>
          <a:off x="7929774" y="1256918"/>
          <a:ext cx="2161840" cy="1372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D93C3-5E90-3A4B-9117-012736629449}">
      <dsp:nvSpPr>
        <dsp:cNvPr id="0" name=""/>
        <dsp:cNvSpPr/>
      </dsp:nvSpPr>
      <dsp:spPr>
        <a:xfrm>
          <a:off x="8169979" y="1485112"/>
          <a:ext cx="2161840" cy="1372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4. Su-stručnjačka grupna supervizija ili intervizija</a:t>
          </a:r>
        </a:p>
      </dsp:txBody>
      <dsp:txXfrm>
        <a:off x="8210186" y="1525319"/>
        <a:ext cx="2081426" cy="12923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6B2C3-7A1C-D543-8681-166817C910A0}">
      <dsp:nvSpPr>
        <dsp:cNvPr id="0" name=""/>
        <dsp:cNvSpPr/>
      </dsp:nvSpPr>
      <dsp:spPr>
        <a:xfrm>
          <a:off x="362021" y="601"/>
          <a:ext cx="3221558" cy="1932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1. početna faza</a:t>
          </a:r>
        </a:p>
      </dsp:txBody>
      <dsp:txXfrm>
        <a:off x="362021" y="601"/>
        <a:ext cx="3221558" cy="1932934"/>
      </dsp:txXfrm>
    </dsp:sp>
    <dsp:sp modelId="{57B5CEC3-F358-054E-AC55-4518E8109DE8}">
      <dsp:nvSpPr>
        <dsp:cNvPr id="0" name=""/>
        <dsp:cNvSpPr/>
      </dsp:nvSpPr>
      <dsp:spPr>
        <a:xfrm>
          <a:off x="3905735" y="601"/>
          <a:ext cx="3221558" cy="1932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2. faza sukoba</a:t>
          </a:r>
        </a:p>
      </dsp:txBody>
      <dsp:txXfrm>
        <a:off x="3905735" y="601"/>
        <a:ext cx="3221558" cy="1932934"/>
      </dsp:txXfrm>
    </dsp:sp>
    <dsp:sp modelId="{0A33C562-DE63-B548-B608-79641E3D2865}">
      <dsp:nvSpPr>
        <dsp:cNvPr id="0" name=""/>
        <dsp:cNvSpPr/>
      </dsp:nvSpPr>
      <dsp:spPr>
        <a:xfrm>
          <a:off x="7449449" y="601"/>
          <a:ext cx="3221558" cy="1932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3. faza usklađivanja rada</a:t>
          </a:r>
        </a:p>
      </dsp:txBody>
      <dsp:txXfrm>
        <a:off x="7449449" y="601"/>
        <a:ext cx="3221558" cy="1932934"/>
      </dsp:txXfrm>
    </dsp:sp>
    <dsp:sp modelId="{6F8C52C3-1FB1-834C-935D-E92A801DB887}">
      <dsp:nvSpPr>
        <dsp:cNvPr id="0" name=""/>
        <dsp:cNvSpPr/>
      </dsp:nvSpPr>
      <dsp:spPr>
        <a:xfrm>
          <a:off x="2133878" y="2255692"/>
          <a:ext cx="3221558" cy="1932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4. faza učinkovitog djelovanja</a:t>
          </a:r>
        </a:p>
      </dsp:txBody>
      <dsp:txXfrm>
        <a:off x="2133878" y="2255692"/>
        <a:ext cx="3221558" cy="1932934"/>
      </dsp:txXfrm>
    </dsp:sp>
    <dsp:sp modelId="{5B7595A0-64CC-8B43-A85D-03564700B421}">
      <dsp:nvSpPr>
        <dsp:cNvPr id="0" name=""/>
        <dsp:cNvSpPr/>
      </dsp:nvSpPr>
      <dsp:spPr>
        <a:xfrm>
          <a:off x="5677592" y="2255692"/>
          <a:ext cx="3221558" cy="1932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5. završna faza</a:t>
          </a:r>
        </a:p>
      </dsp:txBody>
      <dsp:txXfrm>
        <a:off x="5677592" y="2255692"/>
        <a:ext cx="3221558" cy="19329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4271A-DF93-E346-A487-D7CF9FDC5B05}">
      <dsp:nvSpPr>
        <dsp:cNvPr id="0" name=""/>
        <dsp:cNvSpPr/>
      </dsp:nvSpPr>
      <dsp:spPr>
        <a:xfrm>
          <a:off x="362021" y="601"/>
          <a:ext cx="3221558" cy="1932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Dobrovoljna (predugovaranje)/ nedobrovoljna (pregovaranje)</a:t>
          </a:r>
        </a:p>
      </dsp:txBody>
      <dsp:txXfrm>
        <a:off x="362021" y="601"/>
        <a:ext cx="3221558" cy="1932934"/>
      </dsp:txXfrm>
    </dsp:sp>
    <dsp:sp modelId="{C8C24F99-F42F-4A46-87D9-AC037F653817}">
      <dsp:nvSpPr>
        <dsp:cNvPr id="0" name=""/>
        <dsp:cNvSpPr/>
      </dsp:nvSpPr>
      <dsp:spPr>
        <a:xfrm>
          <a:off x="3905735" y="601"/>
          <a:ext cx="3221558" cy="19329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Voditelj psihosocijalnog programa ne bi trebao biti I supervizor tog programa zbog konflikta uloga</a:t>
          </a:r>
        </a:p>
      </dsp:txBody>
      <dsp:txXfrm>
        <a:off x="3905735" y="601"/>
        <a:ext cx="3221558" cy="1932934"/>
      </dsp:txXfrm>
    </dsp:sp>
    <dsp:sp modelId="{B3D065A9-CF92-9F49-BFEF-1F67A80A191C}">
      <dsp:nvSpPr>
        <dsp:cNvPr id="0" name=""/>
        <dsp:cNvSpPr/>
      </dsp:nvSpPr>
      <dsp:spPr>
        <a:xfrm>
          <a:off x="7449449" y="601"/>
          <a:ext cx="3221558" cy="19329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Supervizor je dužan pripremiti supervizante za sudjelovanje u grupi dajući im odgovarajuće informacije o grupnim procesima, sadržaju rada I svom načinu vođenja supervizije</a:t>
          </a:r>
        </a:p>
      </dsp:txBody>
      <dsp:txXfrm>
        <a:off x="7449449" y="601"/>
        <a:ext cx="3221558" cy="1932934"/>
      </dsp:txXfrm>
    </dsp:sp>
    <dsp:sp modelId="{6C540D67-C3D8-6540-B137-9072168C01A3}">
      <dsp:nvSpPr>
        <dsp:cNvPr id="0" name=""/>
        <dsp:cNvSpPr/>
      </dsp:nvSpPr>
      <dsp:spPr>
        <a:xfrm>
          <a:off x="362021" y="2255692"/>
          <a:ext cx="3221558" cy="19329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Veličina supervizijske grupe: 5-6 članova optimalno, u organizacijskoj superviziji 8-10 maksimalno</a:t>
          </a:r>
        </a:p>
      </dsp:txBody>
      <dsp:txXfrm>
        <a:off x="362021" y="2255692"/>
        <a:ext cx="3221558" cy="1932934"/>
      </dsp:txXfrm>
    </dsp:sp>
    <dsp:sp modelId="{6BB8D917-5352-734B-BEF2-5F2CC8693077}">
      <dsp:nvSpPr>
        <dsp:cNvPr id="0" name=""/>
        <dsp:cNvSpPr/>
      </dsp:nvSpPr>
      <dsp:spPr>
        <a:xfrm>
          <a:off x="3905735" y="2255692"/>
          <a:ext cx="3221558" cy="19329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Trajanje, učestalost I mjesto susreta: trajanje: 2 sata do cijeli dan.., u pravilu 2-3 sata, ukupno trajanje: 16 do 30 susreta (nakon 6-8 susreta evaluacija), učestalost: jedanput u dva tjedna (češći povećavaju povjerenje), mjesto: najbolje neutralno</a:t>
          </a:r>
        </a:p>
      </dsp:txBody>
      <dsp:txXfrm>
        <a:off x="3905735" y="2255692"/>
        <a:ext cx="3221558" cy="1932934"/>
      </dsp:txXfrm>
    </dsp:sp>
    <dsp:sp modelId="{A8330EED-CB28-0041-9D7C-00CD82A8CF16}">
      <dsp:nvSpPr>
        <dsp:cNvPr id="0" name=""/>
        <dsp:cNvSpPr/>
      </dsp:nvSpPr>
      <dsp:spPr>
        <a:xfrm>
          <a:off x="7449449" y="2255692"/>
          <a:ext cx="3221558" cy="1932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Sastav članova: dobro je da su članovi relativno homogeni s obzirom na svoje radno iskustvo I ulogu u organizaciji, nije dobro imati u grupi kolege koji su u međusobnom odnosu nadređenosti, tj. podređenosti</a:t>
          </a:r>
        </a:p>
      </dsp:txBody>
      <dsp:txXfrm>
        <a:off x="7449449" y="2255692"/>
        <a:ext cx="3221558" cy="19329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FBF28-E35D-B640-B081-1FD3DA92D064}">
      <dsp:nvSpPr>
        <dsp:cNvPr id="0" name=""/>
        <dsp:cNvSpPr/>
      </dsp:nvSpPr>
      <dsp:spPr>
        <a:xfrm>
          <a:off x="0" y="0"/>
          <a:ext cx="6177516" cy="8732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Supervizor</a:t>
          </a:r>
          <a:r>
            <a:rPr lang="en-US" sz="1400" kern="1200" dirty="0"/>
            <a:t> </a:t>
          </a:r>
          <a:r>
            <a:rPr lang="en-US" sz="1400" kern="1200" dirty="0" err="1"/>
            <a:t>može</a:t>
          </a:r>
          <a:r>
            <a:rPr lang="en-US" sz="1400" kern="1200" dirty="0"/>
            <a:t> </a:t>
          </a:r>
          <a:r>
            <a:rPr lang="en-US" sz="1400" kern="1200" dirty="0" err="1"/>
            <a:t>supervizantima</a:t>
          </a:r>
          <a:r>
            <a:rPr lang="en-US" sz="1400" kern="1200" dirty="0"/>
            <a:t> </a:t>
          </a:r>
          <a:r>
            <a:rPr lang="en-US" sz="1400" kern="1200" dirty="0" err="1"/>
            <a:t>ponuditi</a:t>
          </a:r>
          <a:r>
            <a:rPr lang="en-US" sz="1400" kern="1200" dirty="0"/>
            <a:t> </a:t>
          </a:r>
          <a:r>
            <a:rPr lang="en-US" sz="1400" kern="1200" dirty="0" err="1"/>
            <a:t>mogućnost</a:t>
          </a:r>
          <a:r>
            <a:rPr lang="en-US" sz="1400" kern="1200" dirty="0"/>
            <a:t> </a:t>
          </a:r>
          <a:r>
            <a:rPr lang="en-US" sz="1400" kern="1200" dirty="0" err="1"/>
            <a:t>konzultacija</a:t>
          </a:r>
          <a:endParaRPr lang="en-US" sz="1400" kern="1200" dirty="0"/>
        </a:p>
      </dsp:txBody>
      <dsp:txXfrm>
        <a:off x="42630" y="42630"/>
        <a:ext cx="6092256" cy="788017"/>
      </dsp:txXfrm>
    </dsp:sp>
    <dsp:sp modelId="{16A00708-C93D-1A4E-B6AC-70DF31ADFC91}">
      <dsp:nvSpPr>
        <dsp:cNvPr id="0" name=""/>
        <dsp:cNvSpPr/>
      </dsp:nvSpPr>
      <dsp:spPr>
        <a:xfrm>
          <a:off x="0" y="1060600"/>
          <a:ext cx="6177516" cy="645689"/>
        </a:xfrm>
        <a:prstGeom prst="roundRect">
          <a:avLst/>
        </a:prstGeom>
        <a:solidFill>
          <a:schemeClr val="accent2">
            <a:hueOff val="-498751"/>
            <a:satOff val="-2042"/>
            <a:lumOff val="11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Evaluacija</a:t>
          </a:r>
          <a:r>
            <a:rPr lang="en-US" sz="1400" kern="1200" dirty="0"/>
            <a:t> </a:t>
          </a:r>
          <a:r>
            <a:rPr lang="en-US" sz="1400" kern="1200" dirty="0" err="1"/>
            <a:t>supervizijskog</a:t>
          </a:r>
          <a:r>
            <a:rPr lang="en-US" sz="1400" kern="1200" dirty="0"/>
            <a:t> </a:t>
          </a:r>
          <a:r>
            <a:rPr lang="en-US" sz="1400" kern="1200" dirty="0" err="1"/>
            <a:t>rada</a:t>
          </a:r>
          <a:r>
            <a:rPr lang="en-US" sz="1400" kern="1200" dirty="0"/>
            <a:t>: </a:t>
          </a:r>
          <a:r>
            <a:rPr lang="en-US" sz="1400" kern="1200" dirty="0" err="1"/>
            <a:t>procesna</a:t>
          </a:r>
          <a:r>
            <a:rPr lang="en-US" sz="1400" kern="1200" dirty="0"/>
            <a:t> I </a:t>
          </a:r>
          <a:r>
            <a:rPr lang="en-US" sz="1400" kern="1200" dirty="0" err="1"/>
            <a:t>evaluacija</a:t>
          </a:r>
          <a:r>
            <a:rPr lang="en-US" sz="1400" kern="1200" dirty="0"/>
            <a:t> </a:t>
          </a:r>
          <a:r>
            <a:rPr lang="en-US" sz="1400" kern="1200" dirty="0" err="1"/>
            <a:t>ishoda</a:t>
          </a:r>
          <a:r>
            <a:rPr lang="en-US" sz="1400" kern="1200" dirty="0"/>
            <a:t>:</a:t>
          </a:r>
        </a:p>
      </dsp:txBody>
      <dsp:txXfrm>
        <a:off x="31520" y="1092120"/>
        <a:ext cx="6114476" cy="582649"/>
      </dsp:txXfrm>
    </dsp:sp>
    <dsp:sp modelId="{CA2F3C61-2188-4A42-A82F-682E456F6A5B}">
      <dsp:nvSpPr>
        <dsp:cNvPr id="0" name=""/>
        <dsp:cNvSpPr/>
      </dsp:nvSpPr>
      <dsp:spPr>
        <a:xfrm>
          <a:off x="0" y="1720689"/>
          <a:ext cx="6177516" cy="1842885"/>
        </a:xfrm>
        <a:prstGeom prst="roundRect">
          <a:avLst/>
        </a:prstGeom>
        <a:solidFill>
          <a:schemeClr val="accent2">
            <a:hueOff val="-997502"/>
            <a:satOff val="-4083"/>
            <a:lumOff val="22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Nakon</a:t>
          </a:r>
          <a:r>
            <a:rPr lang="en-US" sz="1400" kern="1200" dirty="0"/>
            <a:t> 6-8 </a:t>
          </a:r>
          <a:r>
            <a:rPr lang="en-US" sz="1400" kern="1200" dirty="0" err="1"/>
            <a:t>susreta</a:t>
          </a:r>
          <a:r>
            <a:rPr lang="en-US" sz="1400" kern="1200" dirty="0"/>
            <a:t> </a:t>
          </a:r>
          <a:r>
            <a:rPr lang="en-US" sz="1400" kern="1200" dirty="0" err="1"/>
            <a:t>jedan</a:t>
          </a:r>
          <a:r>
            <a:rPr lang="en-US" sz="1400" kern="1200" dirty="0"/>
            <a:t> </a:t>
          </a:r>
          <a:r>
            <a:rPr lang="en-US" sz="1400" kern="1200" dirty="0" err="1"/>
            <a:t>susret</a:t>
          </a:r>
          <a:r>
            <a:rPr lang="en-US" sz="1400" kern="1200" dirty="0"/>
            <a:t> </a:t>
          </a:r>
          <a:r>
            <a:rPr lang="en-US" sz="1400" kern="1200" dirty="0" err="1"/>
            <a:t>posvećuje</a:t>
          </a:r>
          <a:r>
            <a:rPr lang="en-US" sz="1400" kern="1200" dirty="0"/>
            <a:t> se </a:t>
          </a:r>
          <a:r>
            <a:rPr lang="en-US" sz="1400" kern="1200" dirty="0" err="1"/>
            <a:t>evaluaciji</a:t>
          </a:r>
          <a:r>
            <a:rPr lang="en-US" sz="1400" kern="1200" dirty="0"/>
            <a:t> </a:t>
          </a:r>
          <a:r>
            <a:rPr lang="en-US" sz="1400" kern="1200" dirty="0" err="1"/>
            <a:t>rada</a:t>
          </a:r>
          <a:r>
            <a:rPr lang="en-US" sz="1400" kern="1200" dirty="0"/>
            <a:t> (</a:t>
          </a:r>
          <a:r>
            <a:rPr lang="en-US" sz="1400" kern="1200" dirty="0" err="1"/>
            <a:t>radimo</a:t>
          </a:r>
          <a:r>
            <a:rPr lang="en-US" sz="1400" kern="1200" dirty="0"/>
            <a:t> li ono </a:t>
          </a:r>
          <a:r>
            <a:rPr lang="en-US" sz="1400" kern="1200" dirty="0" err="1"/>
            <a:t>što</a:t>
          </a:r>
          <a:r>
            <a:rPr lang="en-US" sz="1400" kern="1200" dirty="0"/>
            <a:t> </a:t>
          </a:r>
          <a:r>
            <a:rPr lang="en-US" sz="1400" kern="1200" dirty="0" err="1"/>
            <a:t>smo</a:t>
          </a:r>
          <a:r>
            <a:rPr lang="en-US" sz="1400" kern="1200" dirty="0"/>
            <a:t> se </a:t>
          </a:r>
          <a:r>
            <a:rPr lang="en-US" sz="1400" kern="1200" dirty="0" err="1"/>
            <a:t>dogovorili</a:t>
          </a:r>
          <a:r>
            <a:rPr lang="en-US" sz="1400" kern="1200" dirty="0"/>
            <a:t>?, </a:t>
          </a:r>
          <a:r>
            <a:rPr lang="en-US" sz="1400" kern="1200" dirty="0" err="1"/>
            <a:t>Čime</a:t>
          </a:r>
          <a:r>
            <a:rPr lang="en-US" sz="1400" kern="1200" dirty="0"/>
            <a:t> </a:t>
          </a:r>
          <a:r>
            <a:rPr lang="en-US" sz="1400" kern="1200" dirty="0" err="1"/>
            <a:t>ste</a:t>
          </a:r>
          <a:r>
            <a:rPr lang="en-US" sz="1400" kern="1200" dirty="0"/>
            <a:t> </a:t>
          </a:r>
          <a:r>
            <a:rPr lang="en-US" sz="1400" kern="1200" dirty="0" err="1"/>
            <a:t>zadovoljni</a:t>
          </a:r>
          <a:r>
            <a:rPr lang="en-US" sz="1400" kern="1200" dirty="0"/>
            <a:t> a </a:t>
          </a:r>
          <a:r>
            <a:rPr lang="en-US" sz="1400" kern="1200" dirty="0" err="1"/>
            <a:t>čime</a:t>
          </a:r>
          <a:r>
            <a:rPr lang="en-US" sz="1400" kern="1200" dirty="0"/>
            <a:t> </a:t>
          </a:r>
          <a:r>
            <a:rPr lang="en-US" sz="1400" kern="1200" dirty="0" err="1"/>
            <a:t>niste</a:t>
          </a:r>
          <a:r>
            <a:rPr lang="en-US" sz="1400" kern="1200" dirty="0"/>
            <a:t> do </a:t>
          </a:r>
          <a:r>
            <a:rPr lang="en-US" sz="1400" kern="1200" dirty="0" err="1"/>
            <a:t>sada</a:t>
          </a:r>
          <a:r>
            <a:rPr lang="en-US" sz="1400" kern="1200" dirty="0"/>
            <a:t>? </a:t>
          </a:r>
          <a:r>
            <a:rPr lang="en-US" sz="1400" kern="1200" dirty="0" err="1"/>
            <a:t>Dobivate</a:t>
          </a:r>
          <a:r>
            <a:rPr lang="en-US" sz="1400" kern="1200" dirty="0"/>
            <a:t> li ono </a:t>
          </a:r>
          <a:r>
            <a:rPr lang="en-US" sz="1400" kern="1200" dirty="0" err="1"/>
            <a:t>što</a:t>
          </a:r>
          <a:r>
            <a:rPr lang="en-US" sz="1400" kern="1200" dirty="0"/>
            <a:t> </a:t>
          </a:r>
          <a:r>
            <a:rPr lang="en-US" sz="1400" kern="1200" dirty="0" err="1"/>
            <a:t>očekujete</a:t>
          </a:r>
          <a:r>
            <a:rPr lang="en-US" sz="1400" kern="1200" dirty="0"/>
            <a:t>? </a:t>
          </a:r>
          <a:r>
            <a:rPr lang="en-US" sz="1400" kern="1200" dirty="0" err="1"/>
            <a:t>Kako</a:t>
          </a:r>
          <a:r>
            <a:rPr lang="en-US" sz="1400" kern="1200" dirty="0"/>
            <a:t>, </a:t>
          </a:r>
          <a:r>
            <a:rPr lang="en-US" sz="1400" kern="1200" dirty="0" err="1"/>
            <a:t>obzirom</a:t>
          </a:r>
          <a:r>
            <a:rPr lang="en-US" sz="1400" kern="1200" dirty="0"/>
            <a:t> </a:t>
          </a:r>
          <a:r>
            <a:rPr lang="en-US" sz="1400" kern="1200" dirty="0" err="1"/>
            <a:t>na</a:t>
          </a:r>
          <a:r>
            <a:rPr lang="en-US" sz="1400" kern="1200" dirty="0"/>
            <a:t> </a:t>
          </a:r>
          <a:r>
            <a:rPr lang="en-US" sz="1400" kern="1200" dirty="0" err="1"/>
            <a:t>Vaša</a:t>
          </a:r>
          <a:r>
            <a:rPr lang="en-US" sz="1400" kern="1200" dirty="0"/>
            <a:t> </a:t>
          </a:r>
          <a:r>
            <a:rPr lang="en-US" sz="1400" kern="1200" dirty="0" err="1"/>
            <a:t>očekivanja</a:t>
          </a:r>
          <a:r>
            <a:rPr lang="en-US" sz="1400" kern="1200" dirty="0"/>
            <a:t> </a:t>
          </a:r>
          <a:r>
            <a:rPr lang="en-US" sz="1400" kern="1200" dirty="0" err="1"/>
            <a:t>nastaviti</a:t>
          </a:r>
          <a:r>
            <a:rPr lang="en-US" sz="1400" kern="1200" dirty="0"/>
            <a:t> </a:t>
          </a:r>
          <a:r>
            <a:rPr lang="en-US" sz="1400" kern="1200" dirty="0" err="1"/>
            <a:t>dalje</a:t>
          </a:r>
          <a:r>
            <a:rPr lang="en-US" sz="1400" kern="1200" dirty="0"/>
            <a:t>?, </a:t>
          </a:r>
          <a:r>
            <a:rPr lang="en-US" sz="1400" kern="1200" dirty="0" err="1"/>
            <a:t>što</a:t>
          </a:r>
          <a:r>
            <a:rPr lang="en-US" sz="1400" kern="1200" dirty="0"/>
            <a:t> </a:t>
          </a:r>
          <a:r>
            <a:rPr lang="en-US" sz="1400" kern="1200" dirty="0" err="1"/>
            <a:t>želite</a:t>
          </a:r>
          <a:r>
            <a:rPr lang="en-US" sz="1400" kern="1200" dirty="0"/>
            <a:t> </a:t>
          </a:r>
          <a:r>
            <a:rPr lang="en-US" sz="1400" kern="1200" dirty="0" err="1"/>
            <a:t>više</a:t>
          </a:r>
          <a:r>
            <a:rPr lang="en-US" sz="1400" kern="1200" dirty="0"/>
            <a:t> </a:t>
          </a:r>
          <a:r>
            <a:rPr lang="en-US" sz="1400" kern="1200" dirty="0" err="1"/>
            <a:t>razviti</a:t>
          </a:r>
          <a:r>
            <a:rPr lang="en-US" sz="1400" kern="1200" dirty="0"/>
            <a:t> </a:t>
          </a:r>
          <a:r>
            <a:rPr lang="en-US" sz="1400" kern="1200" dirty="0" err="1"/>
            <a:t>kod</a:t>
          </a:r>
          <a:r>
            <a:rPr lang="en-US" sz="1400" kern="1200" dirty="0"/>
            <a:t> </a:t>
          </a:r>
          <a:r>
            <a:rPr lang="en-US" sz="1400" kern="1200" dirty="0" err="1"/>
            <a:t>sebe</a:t>
          </a:r>
          <a:r>
            <a:rPr lang="en-US" sz="1400" kern="1200" dirty="0"/>
            <a:t>? Na </a:t>
          </a:r>
          <a:r>
            <a:rPr lang="en-US" sz="1400" kern="1200" dirty="0" err="1"/>
            <a:t>čemu</a:t>
          </a:r>
          <a:r>
            <a:rPr lang="en-US" sz="1400" kern="1200" dirty="0"/>
            <a:t> </a:t>
          </a:r>
          <a:r>
            <a:rPr lang="en-US" sz="1400" kern="1200" dirty="0" err="1"/>
            <a:t>želite</a:t>
          </a:r>
          <a:r>
            <a:rPr lang="en-US" sz="1400" kern="1200" dirty="0"/>
            <a:t> </a:t>
          </a:r>
          <a:r>
            <a:rPr lang="en-US" sz="1400" kern="1200" dirty="0" err="1"/>
            <a:t>više</a:t>
          </a:r>
          <a:r>
            <a:rPr lang="en-US" sz="1400" kern="1200" dirty="0"/>
            <a:t> </a:t>
          </a:r>
          <a:r>
            <a:rPr lang="en-US" sz="1400" kern="1200" dirty="0" err="1"/>
            <a:t>osobno</a:t>
          </a:r>
          <a:r>
            <a:rPr lang="en-US" sz="1400" kern="1200" dirty="0"/>
            <a:t> </a:t>
          </a:r>
          <a:r>
            <a:rPr lang="en-US" sz="1400" kern="1200" dirty="0" err="1"/>
            <a:t>raditi</a:t>
          </a:r>
          <a:r>
            <a:rPr lang="en-US" sz="1400" kern="1200" dirty="0"/>
            <a:t>? </a:t>
          </a:r>
          <a:r>
            <a:rPr lang="en-US" sz="1400" kern="1200" dirty="0" err="1"/>
            <a:t>Kako</a:t>
          </a:r>
          <a:r>
            <a:rPr lang="en-US" sz="1400" kern="1200" dirty="0"/>
            <a:t> </a:t>
          </a:r>
          <a:r>
            <a:rPr lang="en-US" sz="1400" kern="1200" dirty="0" err="1"/>
            <a:t>gledate</a:t>
          </a:r>
          <a:r>
            <a:rPr lang="en-US" sz="1400" kern="1200" dirty="0"/>
            <a:t> </a:t>
          </a:r>
          <a:r>
            <a:rPr lang="en-US" sz="1400" kern="1200" dirty="0" err="1"/>
            <a:t>na</a:t>
          </a:r>
          <a:r>
            <a:rPr lang="en-US" sz="1400" kern="1200" dirty="0"/>
            <a:t> </a:t>
          </a:r>
          <a:r>
            <a:rPr lang="en-US" sz="1400" kern="1200" dirty="0" err="1"/>
            <a:t>svoju</a:t>
          </a:r>
          <a:r>
            <a:rPr lang="en-US" sz="1400" kern="1200" dirty="0"/>
            <a:t> </a:t>
          </a:r>
          <a:r>
            <a:rPr lang="en-US" sz="1400" kern="1200" dirty="0" err="1"/>
            <a:t>supervizijsku</a:t>
          </a:r>
          <a:r>
            <a:rPr lang="en-US" sz="1400" kern="1200" dirty="0"/>
            <a:t> </a:t>
          </a:r>
          <a:r>
            <a:rPr lang="en-US" sz="1400" kern="1200" dirty="0" err="1"/>
            <a:t>grupu</a:t>
          </a:r>
          <a:r>
            <a:rPr lang="en-US" sz="1400" kern="1200" dirty="0"/>
            <a:t> I </a:t>
          </a:r>
          <a:r>
            <a:rPr lang="en-US" sz="1400" kern="1200" dirty="0" err="1"/>
            <a:t>svoju</a:t>
          </a:r>
          <a:r>
            <a:rPr lang="en-US" sz="1400" kern="1200" dirty="0"/>
            <a:t> </a:t>
          </a:r>
          <a:r>
            <a:rPr lang="en-US" sz="1400" kern="1200" dirty="0" err="1"/>
            <a:t>ulogu</a:t>
          </a:r>
          <a:r>
            <a:rPr lang="en-US" sz="1400" kern="1200" dirty="0"/>
            <a:t> u </a:t>
          </a:r>
          <a:r>
            <a:rPr lang="en-US" sz="1400" kern="1200" dirty="0" err="1"/>
            <a:t>njoj</a:t>
          </a:r>
          <a:r>
            <a:rPr lang="en-US" sz="1400" kern="1200" dirty="0"/>
            <a:t>?, </a:t>
          </a:r>
          <a:r>
            <a:rPr lang="en-US" sz="1400" kern="1200" dirty="0" err="1"/>
            <a:t>Imate</a:t>
          </a:r>
          <a:r>
            <a:rPr lang="en-US" sz="1400" kern="1200" dirty="0"/>
            <a:t> li </a:t>
          </a:r>
          <a:r>
            <a:rPr lang="en-US" sz="1400" kern="1200" dirty="0" err="1"/>
            <a:t>kakve</a:t>
          </a:r>
          <a:r>
            <a:rPr lang="en-US" sz="1400" kern="1200" dirty="0"/>
            <a:t> </a:t>
          </a:r>
          <a:r>
            <a:rPr lang="en-US" sz="1400" kern="1200" dirty="0" err="1"/>
            <a:t>sugestije</a:t>
          </a:r>
          <a:r>
            <a:rPr lang="en-US" sz="1400" kern="1200" dirty="0"/>
            <a:t> </a:t>
          </a:r>
          <a:r>
            <a:rPr lang="en-US" sz="1400" kern="1200" dirty="0" err="1"/>
            <a:t>meni</a:t>
          </a:r>
          <a:r>
            <a:rPr lang="en-US" sz="1400" kern="1200" dirty="0"/>
            <a:t> </a:t>
          </a:r>
          <a:r>
            <a:rPr lang="en-US" sz="1400" kern="1200" dirty="0" err="1"/>
            <a:t>kao</a:t>
          </a:r>
          <a:r>
            <a:rPr lang="en-US" sz="1400" kern="1200" dirty="0"/>
            <a:t> </a:t>
          </a:r>
          <a:r>
            <a:rPr lang="en-US" sz="1400" kern="1200" dirty="0" err="1"/>
            <a:t>supervizoru</a:t>
          </a:r>
          <a:r>
            <a:rPr lang="en-US" sz="1400" kern="1200" dirty="0"/>
            <a:t> u </a:t>
          </a:r>
          <a:r>
            <a:rPr lang="en-US" sz="1400" kern="1200" dirty="0" err="1"/>
            <a:t>vezi</a:t>
          </a:r>
          <a:r>
            <a:rPr lang="en-US" sz="1400" kern="1200" dirty="0"/>
            <a:t> s </a:t>
          </a:r>
          <a:r>
            <a:rPr lang="en-US" sz="1400" kern="1200" dirty="0" err="1"/>
            <a:t>daljnjim</a:t>
          </a:r>
          <a:r>
            <a:rPr lang="en-US" sz="1400" kern="1200" dirty="0"/>
            <a:t> </a:t>
          </a:r>
          <a:r>
            <a:rPr lang="en-US" sz="1400" kern="1200" dirty="0" err="1"/>
            <a:t>supervizijskim</a:t>
          </a:r>
          <a:r>
            <a:rPr lang="en-US" sz="1400" kern="1200" dirty="0"/>
            <a:t> </a:t>
          </a:r>
          <a:r>
            <a:rPr lang="en-US" sz="1400" kern="1200" dirty="0" err="1"/>
            <a:t>radom</a:t>
          </a:r>
          <a:r>
            <a:rPr lang="en-US" sz="1400" kern="1200" dirty="0"/>
            <a:t>? </a:t>
          </a:r>
          <a:r>
            <a:rPr lang="en-US" sz="1400" kern="1200" dirty="0" err="1"/>
            <a:t>Što</a:t>
          </a:r>
          <a:r>
            <a:rPr lang="en-US" sz="1400" kern="1200" dirty="0"/>
            <a:t> </a:t>
          </a:r>
          <a:r>
            <a:rPr lang="en-US" sz="1400" kern="1200" dirty="0" err="1"/>
            <a:t>bih</a:t>
          </a:r>
          <a:r>
            <a:rPr lang="en-US" sz="1400" kern="1200" dirty="0"/>
            <a:t> </a:t>
          </a:r>
          <a:r>
            <a:rPr lang="en-US" sz="1400" kern="1200" dirty="0" err="1"/>
            <a:t>mogla</a:t>
          </a:r>
          <a:r>
            <a:rPr lang="en-US" sz="1400" kern="1200" dirty="0"/>
            <a:t> </a:t>
          </a:r>
          <a:r>
            <a:rPr lang="en-US" sz="1400" kern="1200" dirty="0" err="1"/>
            <a:t>promijeniti</a:t>
          </a:r>
          <a:r>
            <a:rPr lang="en-US" sz="1400" kern="1200" dirty="0"/>
            <a:t>? Koliko je I </a:t>
          </a:r>
          <a:r>
            <a:rPr lang="en-US" sz="1400" kern="1200" dirty="0" err="1"/>
            <a:t>na</a:t>
          </a:r>
          <a:r>
            <a:rPr lang="en-US" sz="1400" kern="1200" dirty="0"/>
            <a:t> koji </a:t>
          </a:r>
          <a:r>
            <a:rPr lang="en-US" sz="1400" kern="1200" dirty="0" err="1"/>
            <a:t>način</a:t>
          </a:r>
          <a:r>
            <a:rPr lang="en-US" sz="1400" kern="1200" dirty="0"/>
            <a:t> to </a:t>
          </a:r>
          <a:r>
            <a:rPr lang="en-US" sz="1400" kern="1200" dirty="0" err="1"/>
            <a:t>što</a:t>
          </a:r>
          <a:r>
            <a:rPr lang="en-US" sz="1400" kern="1200" dirty="0"/>
            <a:t> </a:t>
          </a:r>
          <a:r>
            <a:rPr lang="en-US" sz="1400" kern="1200" dirty="0" err="1"/>
            <a:t>ste</a:t>
          </a:r>
          <a:r>
            <a:rPr lang="en-US" sz="1400" kern="1200" dirty="0"/>
            <a:t> </a:t>
          </a:r>
          <a:r>
            <a:rPr lang="en-US" sz="1400" kern="1200" dirty="0" err="1"/>
            <a:t>dobili</a:t>
          </a:r>
          <a:r>
            <a:rPr lang="en-US" sz="1400" kern="1200" dirty="0"/>
            <a:t> </a:t>
          </a:r>
          <a:r>
            <a:rPr lang="en-US" sz="1400" kern="1200" dirty="0" err="1"/>
            <a:t>tijekom</a:t>
          </a:r>
          <a:r>
            <a:rPr lang="en-US" sz="1400" kern="1200" dirty="0"/>
            <a:t> </a:t>
          </a:r>
          <a:r>
            <a:rPr lang="en-US" sz="1400" kern="1200" dirty="0" err="1"/>
            <a:t>supervizije</a:t>
          </a:r>
          <a:r>
            <a:rPr lang="en-US" sz="1400" kern="1200" dirty="0"/>
            <a:t> </a:t>
          </a:r>
          <a:r>
            <a:rPr lang="en-US" sz="1400" kern="1200" dirty="0" err="1"/>
            <a:t>utjecalo</a:t>
          </a:r>
          <a:r>
            <a:rPr lang="en-US" sz="1400" kern="1200" dirty="0"/>
            <a:t> </a:t>
          </a:r>
          <a:r>
            <a:rPr lang="en-US" sz="1400" kern="1200" dirty="0" err="1"/>
            <a:t>na</a:t>
          </a:r>
          <a:r>
            <a:rPr lang="en-US" sz="1400" kern="1200" dirty="0"/>
            <a:t> </a:t>
          </a:r>
          <a:r>
            <a:rPr lang="en-US" sz="1400" kern="1200" dirty="0" err="1"/>
            <a:t>vaš</a:t>
          </a:r>
          <a:r>
            <a:rPr lang="en-US" sz="1400" kern="1200" dirty="0"/>
            <a:t> </a:t>
          </a:r>
          <a:r>
            <a:rPr lang="en-US" sz="1400" kern="1200" dirty="0" err="1"/>
            <a:t>neposredni</a:t>
          </a:r>
          <a:r>
            <a:rPr lang="en-US" sz="1400" kern="1200" dirty="0"/>
            <a:t> rad?</a:t>
          </a:r>
        </a:p>
      </dsp:txBody>
      <dsp:txXfrm>
        <a:off x="89962" y="1810651"/>
        <a:ext cx="5997592" cy="1662961"/>
      </dsp:txXfrm>
    </dsp:sp>
    <dsp:sp modelId="{257AC6E9-5061-134B-914C-28604794C001}">
      <dsp:nvSpPr>
        <dsp:cNvPr id="0" name=""/>
        <dsp:cNvSpPr/>
      </dsp:nvSpPr>
      <dsp:spPr>
        <a:xfrm>
          <a:off x="0" y="3577975"/>
          <a:ext cx="6177516" cy="1118812"/>
        </a:xfrm>
        <a:prstGeom prst="roundRect">
          <a:avLst/>
        </a:prstGeom>
        <a:solidFill>
          <a:schemeClr val="accent2">
            <a:hueOff val="-1496253"/>
            <a:satOff val="-6125"/>
            <a:lumOff val="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Pismeni</a:t>
          </a:r>
          <a:r>
            <a:rPr lang="en-US" sz="1400" kern="1200" dirty="0"/>
            <a:t> </a:t>
          </a:r>
          <a:r>
            <a:rPr lang="en-US" sz="1400" kern="1200" dirty="0" err="1"/>
            <a:t>oblik</a:t>
          </a:r>
          <a:r>
            <a:rPr lang="en-US" sz="1400" kern="1200" dirty="0"/>
            <a:t> </a:t>
          </a:r>
          <a:r>
            <a:rPr lang="en-US" sz="1400" kern="1200" dirty="0" err="1"/>
            <a:t>ili</a:t>
          </a:r>
          <a:r>
            <a:rPr lang="en-US" sz="1400" kern="1200" dirty="0"/>
            <a:t> </a:t>
          </a:r>
          <a:r>
            <a:rPr lang="en-US" sz="1400" kern="1200" dirty="0" err="1"/>
            <a:t>usmeni</a:t>
          </a:r>
          <a:endParaRPr lang="en-US" sz="1400" kern="1200" dirty="0"/>
        </a:p>
      </dsp:txBody>
      <dsp:txXfrm>
        <a:off x="54616" y="3632591"/>
        <a:ext cx="6068284" cy="100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7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5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5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3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0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9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8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9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March 25,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March 25,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2908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erial photo of the river flowing through the forest">
            <a:extLst>
              <a:ext uri="{FF2B5EF4-FFF2-40B4-BE49-F238E27FC236}">
                <a16:creationId xmlns:a16="http://schemas.microsoft.com/office/drawing/2014/main" id="{B2DDBDAF-AFB0-FCA8-7EB9-10E802640C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95" r="14131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D4BA65-0E7F-E345-8B9D-C0DA7127F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pPr algn="r"/>
            <a:r>
              <a:rPr lang="en-HR" dirty="0">
                <a:solidFill>
                  <a:schemeClr val="bg1"/>
                </a:solidFill>
              </a:rPr>
              <a:t>Specifičnosti grupne supervizije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39F0D-25B7-8B4C-8BD4-638F572E8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 fontScale="92500"/>
          </a:bodyPr>
          <a:lstStyle/>
          <a:p>
            <a:pPr algn="r"/>
            <a:r>
              <a:rPr lang="en-HR" sz="1400" dirty="0">
                <a:solidFill>
                  <a:schemeClr val="bg1"/>
                </a:solidFill>
              </a:rPr>
              <a:t>prof.dr.sc. </a:t>
            </a:r>
            <a:r>
              <a:rPr lang="en-US" sz="1400" dirty="0">
                <a:solidFill>
                  <a:schemeClr val="bg1"/>
                </a:solidFill>
              </a:rPr>
              <a:t>M</a:t>
            </a:r>
            <a:r>
              <a:rPr lang="en-HR" sz="1400" dirty="0">
                <a:solidFill>
                  <a:schemeClr val="bg1"/>
                </a:solidFill>
              </a:rPr>
              <a:t>arijana majdak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</a:rPr>
              <a:t>P</a:t>
            </a:r>
            <a:r>
              <a:rPr lang="en-HR" sz="1400" dirty="0">
                <a:solidFill>
                  <a:schemeClr val="bg1"/>
                </a:solidFill>
              </a:rPr>
              <a:t>ravni fakultet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</a:rPr>
              <a:t>S</a:t>
            </a:r>
            <a:r>
              <a:rPr lang="en-HR" sz="1400" dirty="0">
                <a:solidFill>
                  <a:schemeClr val="bg1"/>
                </a:solidFill>
              </a:rPr>
              <a:t>tudijski centar socijalnog rada</a:t>
            </a:r>
          </a:p>
        </p:txBody>
      </p:sp>
    </p:spTree>
    <p:extLst>
      <p:ext uri="{BB962C8B-B14F-4D97-AF65-F5344CB8AC3E}">
        <p14:creationId xmlns:p14="http://schemas.microsoft.com/office/powerpoint/2010/main" val="2047499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F957E2-660C-A345-8930-D49464C79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500">
                <a:solidFill>
                  <a:schemeClr val="bg1"/>
                </a:solidFill>
              </a:rPr>
              <a:t>S</a:t>
            </a:r>
            <a:r>
              <a:rPr lang="en-HR" sz="2500">
                <a:solidFill>
                  <a:schemeClr val="bg1"/>
                </a:solidFill>
              </a:rPr>
              <a:t>urađujuća grupna supervizija ili supervizija od strane grupe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B6A2A-440A-0D47-8DE3-BCD3B56B3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813" y="342899"/>
            <a:ext cx="7372350" cy="63293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HR" sz="1100" dirty="0"/>
          </a:p>
          <a:p>
            <a:pPr marL="0" indent="0">
              <a:lnSpc>
                <a:spcPct val="110000"/>
              </a:lnSpc>
              <a:buNone/>
            </a:pPr>
            <a:r>
              <a:rPr lang="en-HR" sz="1400" dirty="0"/>
              <a:t>Pozitivne strane:</a:t>
            </a:r>
          </a:p>
          <a:p>
            <a:pPr>
              <a:lnSpc>
                <a:spcPct val="110000"/>
              </a:lnSpc>
            </a:pPr>
            <a:r>
              <a:rPr lang="en-HR" sz="1400" dirty="0"/>
              <a:t>Nudi okruženje za razmjenu iskustava iskusnim praktičarima</a:t>
            </a:r>
          </a:p>
          <a:p>
            <a:pPr>
              <a:lnSpc>
                <a:spcPct val="110000"/>
              </a:lnSpc>
            </a:pPr>
            <a:r>
              <a:rPr lang="en-HR" sz="1400" dirty="0"/>
              <a:t>Potiče razvoj vještina vođenja </a:t>
            </a:r>
            <a:r>
              <a:rPr lang="en-US" sz="1400" dirty="0"/>
              <a:t>I</a:t>
            </a:r>
            <a:r>
              <a:rPr lang="en-HR" sz="1400" dirty="0"/>
              <a:t> razvoja grupe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P</a:t>
            </a:r>
            <a:r>
              <a:rPr lang="en-HR" sz="1400" dirty="0"/>
              <a:t>odsjeća pojedince na zajedničke profesionalne odgovornosti</a:t>
            </a:r>
          </a:p>
          <a:p>
            <a:pPr>
              <a:lnSpc>
                <a:spcPct val="110000"/>
              </a:lnSpc>
            </a:pPr>
            <a:r>
              <a:rPr lang="en-HR" sz="1400" dirty="0"/>
              <a:t>Potiče korištenje samog sebe kao kreativnog instrumenta u supervizijskom procesu - </a:t>
            </a:r>
            <a:r>
              <a:rPr lang="en-US" sz="1400" dirty="0"/>
              <a:t>I</a:t>
            </a:r>
            <a:r>
              <a:rPr lang="en-HR" sz="1400" dirty="0"/>
              <a:t> supervizora </a:t>
            </a:r>
            <a:r>
              <a:rPr lang="en-US" sz="1400" dirty="0"/>
              <a:t>I</a:t>
            </a:r>
            <a:r>
              <a:rPr lang="en-HR" sz="1400" dirty="0"/>
              <a:t> članova</a:t>
            </a:r>
          </a:p>
          <a:p>
            <a:pPr>
              <a:lnSpc>
                <a:spcPct val="110000"/>
              </a:lnSpc>
            </a:pPr>
            <a:r>
              <a:rPr lang="en-HR" sz="1400" dirty="0"/>
              <a:t>Nudi različite modele teorija, stilova rada </a:t>
            </a:r>
            <a:r>
              <a:rPr lang="en-US" sz="1400" dirty="0"/>
              <a:t>I</a:t>
            </a:r>
            <a:r>
              <a:rPr lang="en-HR" sz="1400" dirty="0"/>
              <a:t> djelovanja u praksi</a:t>
            </a:r>
          </a:p>
          <a:p>
            <a:pPr>
              <a:lnSpc>
                <a:spcPct val="110000"/>
              </a:lnSpc>
            </a:pPr>
            <a:r>
              <a:rPr lang="en-HR" sz="1400" dirty="0"/>
              <a:t>Slobodnija interakcija može dovesti do korisnih </a:t>
            </a:r>
            <a:r>
              <a:rPr lang="en-US" sz="1400" dirty="0"/>
              <a:t>I</a:t>
            </a:r>
            <a:r>
              <a:rPr lang="en-HR" sz="1400" dirty="0"/>
              <a:t> zanimljivih uvida, posebno vezanih uz paralalne procese</a:t>
            </a:r>
          </a:p>
          <a:p>
            <a:pPr marL="0" indent="0">
              <a:lnSpc>
                <a:spcPct val="110000"/>
              </a:lnSpc>
              <a:buNone/>
            </a:pPr>
            <a:endParaRPr lang="en-HR" sz="1400" dirty="0"/>
          </a:p>
          <a:p>
            <a:pPr marL="0" indent="0">
              <a:lnSpc>
                <a:spcPct val="110000"/>
              </a:lnSpc>
              <a:buNone/>
            </a:pPr>
            <a:endParaRPr lang="en-HR" sz="1400" dirty="0"/>
          </a:p>
          <a:p>
            <a:pPr marL="0" indent="0">
              <a:lnSpc>
                <a:spcPct val="110000"/>
              </a:lnSpc>
              <a:buNone/>
            </a:pPr>
            <a:r>
              <a:rPr lang="en-HR" sz="1400" dirty="0"/>
              <a:t>Negativne strane:</a:t>
            </a:r>
          </a:p>
          <a:p>
            <a:pPr>
              <a:lnSpc>
                <a:spcPct val="110000"/>
              </a:lnSpc>
            </a:pPr>
            <a:r>
              <a:rPr lang="en-HR" sz="1400" dirty="0"/>
              <a:t>Supervizor može upasti u “laissez-faire” pristup što može dovesti do nesigurnosti supervizanata</a:t>
            </a:r>
          </a:p>
          <a:p>
            <a:pPr>
              <a:lnSpc>
                <a:spcPct val="110000"/>
              </a:lnSpc>
            </a:pPr>
            <a:r>
              <a:rPr lang="en-HR" sz="1400" dirty="0"/>
              <a:t>Stvara se više prostora za destruktivnu interakciju među članovima </a:t>
            </a:r>
            <a:r>
              <a:rPr lang="en-US" sz="1400" dirty="0"/>
              <a:t>I</a:t>
            </a:r>
            <a:r>
              <a:rPr lang="en-HR" sz="1400" dirty="0"/>
              <a:t> složene grupne procese što stvara veću razinu rizika (grupa se može više baviti sama sobom nego radom na slučaju)</a:t>
            </a:r>
          </a:p>
          <a:p>
            <a:pPr>
              <a:lnSpc>
                <a:spcPct val="110000"/>
              </a:lnSpc>
            </a:pPr>
            <a:r>
              <a:rPr lang="en-HR" sz="1400" dirty="0"/>
              <a:t>Zahtjeva veću razinu vještina </a:t>
            </a:r>
            <a:r>
              <a:rPr lang="en-US" sz="1400" dirty="0"/>
              <a:t>I</a:t>
            </a:r>
            <a:r>
              <a:rPr lang="en-HR" sz="1400" dirty="0"/>
              <a:t> supervizora </a:t>
            </a:r>
            <a:r>
              <a:rPr lang="en-US" sz="1400" dirty="0"/>
              <a:t>I</a:t>
            </a:r>
            <a:r>
              <a:rPr lang="en-HR" sz="1400" dirty="0"/>
              <a:t> članova supervizijske grupe</a:t>
            </a:r>
          </a:p>
          <a:p>
            <a:pPr>
              <a:lnSpc>
                <a:spcPct val="110000"/>
              </a:lnSpc>
            </a:pPr>
            <a:r>
              <a:rPr lang="en-HR" sz="1400" dirty="0"/>
              <a:t>Neki vrlo isksuni praktičari imaju slabo razvijene vještine grupnog rada pa se teško snalaze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T</a:t>
            </a:r>
            <a:r>
              <a:rPr lang="en-HR" sz="1400" dirty="0"/>
              <a:t>eže je održati fokus na korisniku</a:t>
            </a:r>
          </a:p>
        </p:txBody>
      </p:sp>
    </p:spTree>
    <p:extLst>
      <p:ext uri="{BB962C8B-B14F-4D97-AF65-F5344CB8AC3E}">
        <p14:creationId xmlns:p14="http://schemas.microsoft.com/office/powerpoint/2010/main" val="168458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2B6747-D0C8-9941-857C-D6E8237E5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2200">
                <a:solidFill>
                  <a:schemeClr val="bg1"/>
                </a:solidFill>
              </a:rPr>
              <a:t>S</a:t>
            </a:r>
            <a:r>
              <a:rPr lang="en-HR" sz="2200">
                <a:solidFill>
                  <a:schemeClr val="bg1"/>
                </a:solidFill>
              </a:rPr>
              <a:t>u-stručnjačka grupna supervizija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1C7A-BFA1-A74F-8FD6-13CC0546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5763" y="735589"/>
            <a:ext cx="6625618" cy="5386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HR" sz="1800" dirty="0"/>
              <a:t>Pozitivne strane:</a:t>
            </a:r>
          </a:p>
          <a:p>
            <a:r>
              <a:rPr lang="en-HR" sz="1800" dirty="0"/>
              <a:t>Ekonomičnost – nema potrebe plaćati supervizora</a:t>
            </a:r>
          </a:p>
          <a:p>
            <a:r>
              <a:rPr lang="en-HR" sz="1800" dirty="0"/>
              <a:t>Odgovarajući okvir za iskusne praktičare</a:t>
            </a:r>
          </a:p>
          <a:p>
            <a:r>
              <a:rPr lang="en-HR" sz="1800" dirty="0"/>
              <a:t>Dobra su-stručnjačka grupa često stvara optimalne uvijete za sigurnost </a:t>
            </a:r>
            <a:r>
              <a:rPr lang="en-US" sz="1800" dirty="0"/>
              <a:t>I</a:t>
            </a:r>
            <a:r>
              <a:rPr lang="en-HR" sz="1800" dirty="0"/>
              <a:t> povjerenje</a:t>
            </a:r>
          </a:p>
          <a:p>
            <a:endParaRPr lang="en-HR" sz="1800" dirty="0"/>
          </a:p>
          <a:p>
            <a:pPr marL="0" indent="0">
              <a:buNone/>
            </a:pPr>
            <a:r>
              <a:rPr lang="en-HR" sz="1800" dirty="0"/>
              <a:t>Negativne strane:</a:t>
            </a:r>
          </a:p>
          <a:p>
            <a:r>
              <a:rPr lang="en-HR" sz="1800" dirty="0"/>
              <a:t>Može se razviti u grupu za socijalnu podršku </a:t>
            </a:r>
            <a:r>
              <a:rPr lang="en-US" sz="1800" dirty="0"/>
              <a:t>I</a:t>
            </a:r>
            <a:r>
              <a:rPr lang="en-HR" sz="1800" dirty="0"/>
              <a:t> izgubiti obilježja supervizijske grupe</a:t>
            </a:r>
          </a:p>
          <a:p>
            <a:r>
              <a:rPr lang="en-HR" sz="1800" dirty="0"/>
              <a:t>Može se dogoditi da nitko nije odgovoran za proces rada</a:t>
            </a:r>
          </a:p>
          <a:p>
            <a:r>
              <a:rPr lang="en-HR" sz="1800" dirty="0"/>
              <a:t>Moguće je izbjegavanje profesionalnog konfrontiranja </a:t>
            </a:r>
            <a:r>
              <a:rPr lang="en-US" sz="1800" dirty="0"/>
              <a:t>I</a:t>
            </a:r>
            <a:r>
              <a:rPr lang="en-HR" sz="1800" dirty="0"/>
              <a:t> onda kada je to potrebno</a:t>
            </a:r>
          </a:p>
        </p:txBody>
      </p:sp>
    </p:spTree>
    <p:extLst>
      <p:ext uri="{BB962C8B-B14F-4D97-AF65-F5344CB8AC3E}">
        <p14:creationId xmlns:p14="http://schemas.microsoft.com/office/powerpoint/2010/main" val="2270730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EAC55E-FD3E-4A90-B4E2-D197D8038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A23A04-72AF-7049-A8B2-9B22E7702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457199"/>
            <a:ext cx="9448800" cy="1061357"/>
          </a:xfrm>
        </p:spPr>
        <p:txBody>
          <a:bodyPr>
            <a:normAutofit/>
          </a:bodyPr>
          <a:lstStyle/>
          <a:p>
            <a:r>
              <a:rPr lang="en-US" sz="4000"/>
              <a:t>S</a:t>
            </a:r>
            <a:r>
              <a:rPr lang="en-HR" sz="4000"/>
              <a:t>upervizijske grupe….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ECA64-AF20-5D44-B744-F87E72862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887968"/>
            <a:ext cx="9448800" cy="3812746"/>
          </a:xfrm>
        </p:spPr>
        <p:txBody>
          <a:bodyPr>
            <a:normAutofit/>
          </a:bodyPr>
          <a:lstStyle/>
          <a:p>
            <a:r>
              <a:rPr lang="en-US" sz="1800" dirty="0"/>
              <a:t>O</a:t>
            </a:r>
            <a:r>
              <a:rPr lang="en-HR" sz="1800" dirty="0"/>
              <a:t>dređena vrsta nije bolje od neke druge</a:t>
            </a:r>
          </a:p>
          <a:p>
            <a:r>
              <a:rPr lang="en-HR" sz="1800" dirty="0"/>
              <a:t>Mogu se razvijati jedna iz druge (da bi mogli sudjelovati u surađujućoj superviziji korisno je prethodno iskustvo sa sudjelujućom supervizijom)</a:t>
            </a:r>
          </a:p>
          <a:p>
            <a:r>
              <a:rPr lang="en-HR" sz="1800" dirty="0"/>
              <a:t>U radu iste supervizijske grupe moguće je primijeniti sve navedene tipove ovisno o fazi razvoja grupe (supervizija u grupi primjerenija je u početnoj fazi razvoja supervizijske grupe kada supervizor modelira način rada, također, je primjerenija u superviziji u edukaciji, su-stručnjačka je namijenjena praktičarima s puno iskustva gdje ne postoji voditelj supervizijske grupe u klasičnom smislu)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DCAD1-D7F2-4CA8-960C-526B7DB37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09AC7F-1347-41C8-8BEB-47473A21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91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EEEE59-5344-C24C-BE3A-239B5EA03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F</a:t>
            </a:r>
            <a:r>
              <a:rPr lang="en-HR" sz="3200">
                <a:solidFill>
                  <a:schemeClr val="bg1"/>
                </a:solidFill>
              </a:rPr>
              <a:t>aze grupne supervizije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4EC5B9-0F6E-4485-8071-B7C920E38F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981897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0475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B4E9A5-EBDF-974B-9F8C-131D06114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</a:rPr>
              <a:t>Z</a:t>
            </a:r>
            <a:r>
              <a:rPr lang="en-HR" sz="2000">
                <a:solidFill>
                  <a:schemeClr val="bg1"/>
                </a:solidFill>
              </a:rPr>
              <a:t>apočinjanje supervizijske grupe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6D61B-99F7-6641-A46E-BC7C88634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7675" y="545178"/>
            <a:ext cx="7546398" cy="5969922"/>
          </a:xfrm>
        </p:spPr>
        <p:txBody>
          <a:bodyPr>
            <a:normAutofit/>
          </a:bodyPr>
          <a:lstStyle/>
          <a:p>
            <a:endParaRPr lang="en-US" sz="1700" dirty="0"/>
          </a:p>
          <a:p>
            <a:r>
              <a:rPr lang="en-US" dirty="0"/>
              <a:t>O</a:t>
            </a:r>
            <a:r>
              <a:rPr lang="en-HR" dirty="0"/>
              <a:t>značeno tjeskobom </a:t>
            </a:r>
            <a:r>
              <a:rPr lang="en-US" dirty="0"/>
              <a:t>I</a:t>
            </a:r>
            <a:r>
              <a:rPr lang="en-HR" dirty="0"/>
              <a:t> ovisnošću supervizanata o supervizoru (kako postati dio grupe a istodobno sačuvati svoj identitet, koliko povjerenja se može imati u grupu, izlažemo li se riziku da budemo procijenjeni kao nekompetentni, što je u grupi dopušteno, koliko je podržavajući ili kritičan supervizor, koje su norme grupe)</a:t>
            </a:r>
          </a:p>
          <a:p>
            <a:r>
              <a:rPr lang="en-HR" dirty="0"/>
              <a:t>Pomaže da supervizor stvori prostor u kojem će se oni upoznati, komunicirati jedni s drugima, uspostaviti temeljna pravila rada u grupi </a:t>
            </a:r>
            <a:r>
              <a:rPr lang="en-US" dirty="0"/>
              <a:t>I</a:t>
            </a:r>
            <a:r>
              <a:rPr lang="en-HR" dirty="0"/>
              <a:t> komuniciranja</a:t>
            </a:r>
          </a:p>
          <a:p>
            <a:r>
              <a:rPr lang="en-HR" dirty="0"/>
              <a:t>U ovoj fazi supervizor treba početi stvarati grupu kao okvir supervizije, omogućiti pojedincima da iskažu svoje profesionalne potrebe, započeti supervizijski rad što je temeljna zadaća supervizijske grupe.</a:t>
            </a:r>
          </a:p>
          <a:p>
            <a:r>
              <a:rPr lang="en-HR" dirty="0"/>
              <a:t>Mnogu supervizanti nisu sigurni koliko je samootkrivanja primjereno u supervizijskoj grupi, a imaju </a:t>
            </a:r>
            <a:r>
              <a:rPr lang="en-US" dirty="0"/>
              <a:t>I</a:t>
            </a:r>
            <a:r>
              <a:rPr lang="en-HR" dirty="0"/>
              <a:t> različitu potrebu za samootkrivanjem.</a:t>
            </a:r>
          </a:p>
        </p:txBody>
      </p:sp>
    </p:spTree>
    <p:extLst>
      <p:ext uri="{BB962C8B-B14F-4D97-AF65-F5344CB8AC3E}">
        <p14:creationId xmlns:p14="http://schemas.microsoft.com/office/powerpoint/2010/main" val="1386910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0F85F5-2E4E-7843-972A-9D1B70A7E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2200">
                <a:solidFill>
                  <a:schemeClr val="bg1"/>
                </a:solidFill>
              </a:rPr>
              <a:t>K</a:t>
            </a:r>
            <a:r>
              <a:rPr lang="en-HR" sz="2200">
                <a:solidFill>
                  <a:schemeClr val="bg1"/>
                </a:solidFill>
              </a:rPr>
              <a:t>ohezivnost u početnoj fazi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8619F-45C7-414A-9FDE-CD29E3092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/>
              <a:t>Š</a:t>
            </a:r>
            <a:r>
              <a:rPr lang="en-HR" sz="1800"/>
              <a:t>to su članovi grupe sličniji, to će grupa djelovati kohezivnije</a:t>
            </a:r>
          </a:p>
          <a:p>
            <a:pPr>
              <a:lnSpc>
                <a:spcPct val="110000"/>
              </a:lnSpc>
            </a:pPr>
            <a:r>
              <a:rPr lang="en-HR" sz="1800"/>
              <a:t>Što je stablinija struktura grupe članovi će biti spremniji prihvatiti uzajamne stavove</a:t>
            </a:r>
          </a:p>
          <a:p>
            <a:pPr>
              <a:lnSpc>
                <a:spcPct val="110000"/>
              </a:lnSpc>
            </a:pPr>
            <a:r>
              <a:rPr lang="en-HR" sz="1800"/>
              <a:t>Za razvoj grupne kohezije potrebano je određeno vrijeme</a:t>
            </a:r>
          </a:p>
          <a:p>
            <a:pPr>
              <a:lnSpc>
                <a:spcPct val="110000"/>
              </a:lnSpc>
            </a:pPr>
            <a:r>
              <a:rPr lang="en-HR" sz="1800"/>
              <a:t>Početna kohezivnost (oduševljenje) donosi sa sobom rizik površnosti, a prava grupna kohezija razvija se kroz zajedničke aktivnosti članova, kroz povezivanje iskustava </a:t>
            </a:r>
            <a:r>
              <a:rPr lang="en-US" sz="1800"/>
              <a:t>I</a:t>
            </a:r>
            <a:r>
              <a:rPr lang="en-HR" sz="1800"/>
              <a:t> radnih situacija, razvoj povjerenja </a:t>
            </a:r>
            <a:r>
              <a:rPr lang="en-US" sz="1800"/>
              <a:t>I</a:t>
            </a:r>
            <a:r>
              <a:rPr lang="en-HR" sz="1800"/>
              <a:t> iskrenosti.</a:t>
            </a:r>
          </a:p>
          <a:p>
            <a:pPr>
              <a:lnSpc>
                <a:spcPct val="110000"/>
              </a:lnSpc>
            </a:pPr>
            <a:r>
              <a:rPr lang="en-HR" sz="1800"/>
              <a:t>Kako supervizor može stvaoriti okvir za razvoj kohezivnosti (korisna su pitanja: Kako biste opisali svoje radno okruženje?, Kako biste opisali svoj posao?, Koja su obilježja vaših najtipičnijih korisnika?, Koje su vaše temeljne profesionalne vrednote?)</a:t>
            </a:r>
          </a:p>
          <a:p>
            <a:pPr>
              <a:lnSpc>
                <a:spcPct val="110000"/>
              </a:lnSpc>
            </a:pPr>
            <a:r>
              <a:rPr lang="en-HR" sz="1800"/>
              <a:t>Oprez supervizanata? – pojasniti odgovornosti</a:t>
            </a:r>
          </a:p>
        </p:txBody>
      </p:sp>
    </p:spTree>
    <p:extLst>
      <p:ext uri="{BB962C8B-B14F-4D97-AF65-F5344CB8AC3E}">
        <p14:creationId xmlns:p14="http://schemas.microsoft.com/office/powerpoint/2010/main" val="1435160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7920A-6D16-8248-84C3-47F24BBA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1800" dirty="0">
                <a:solidFill>
                  <a:schemeClr val="bg1"/>
                </a:solidFill>
              </a:rPr>
              <a:t>F</a:t>
            </a:r>
            <a:r>
              <a:rPr lang="en-HR" sz="1800" dirty="0">
                <a:solidFill>
                  <a:schemeClr val="bg1"/>
                </a:solidFill>
              </a:rPr>
              <a:t>aza sukobljavanja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759DE-1ECA-AA44-9AA9-2079576E0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182" y="545177"/>
            <a:ext cx="7435891" cy="5898485"/>
          </a:xfrm>
        </p:spPr>
        <p:txBody>
          <a:bodyPr>
            <a:normAutofit/>
          </a:bodyPr>
          <a:lstStyle/>
          <a:p>
            <a:endParaRPr lang="en-HR" sz="1800" dirty="0"/>
          </a:p>
          <a:p>
            <a:r>
              <a:rPr lang="en-HR" sz="1800" dirty="0"/>
              <a:t>To je razdoblje mogućeg otpora supervizoru </a:t>
            </a:r>
            <a:r>
              <a:rPr lang="en-US" sz="1800" dirty="0"/>
              <a:t>I</a:t>
            </a:r>
            <a:r>
              <a:rPr lang="en-HR" sz="1800" dirty="0"/>
              <a:t> načinu rada odnosno ciljevima supervizijske grupe (ključna su pitanja moći, utjecaja </a:t>
            </a:r>
            <a:r>
              <a:rPr lang="en-US" sz="1800" dirty="0"/>
              <a:t>I</a:t>
            </a:r>
            <a:r>
              <a:rPr lang="en-HR" sz="1800" dirty="0"/>
              <a:t> natjecanja među članovima grupe)</a:t>
            </a:r>
          </a:p>
          <a:p>
            <a:r>
              <a:rPr lang="en-HR" sz="1800" dirty="0"/>
              <a:t>Njihovo razrješavanje značajno utječe na kasniji način rada grupe</a:t>
            </a:r>
          </a:p>
          <a:p>
            <a:r>
              <a:rPr lang="en-HR" sz="1800" dirty="0"/>
              <a:t>Zadaća superizora je da se ne uhvati “na udicu pojašnjavanja, obrane ili napada”, već da primjeni vještine kojima će pokazati kako prihvatiti poteškoće </a:t>
            </a:r>
            <a:r>
              <a:rPr lang="en-US" sz="1800" dirty="0"/>
              <a:t>I</a:t>
            </a:r>
            <a:r>
              <a:rPr lang="en-HR" sz="1800" dirty="0"/>
              <a:t> osjećaje koji se pojavljuju u toj fazi te spremnost da radi na njima</a:t>
            </a:r>
          </a:p>
          <a:p>
            <a:r>
              <a:rPr lang="en-HR" sz="1800" dirty="0"/>
              <a:t>To zahtjeva fleksibilnost supervizora</a:t>
            </a:r>
          </a:p>
          <a:p>
            <a:r>
              <a:rPr lang="en-HR" sz="1800" dirty="0"/>
              <a:t>Različite grupe će u različito vrijeme dolaziti u ovu fazu (neke će je proći jednostavno, a neke će imati poteškoća)</a:t>
            </a:r>
          </a:p>
        </p:txBody>
      </p:sp>
    </p:spTree>
    <p:extLst>
      <p:ext uri="{BB962C8B-B14F-4D97-AF65-F5344CB8AC3E}">
        <p14:creationId xmlns:p14="http://schemas.microsoft.com/office/powerpoint/2010/main" val="3363148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7920A-6D16-8248-84C3-47F24BBA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1800" dirty="0">
                <a:solidFill>
                  <a:schemeClr val="bg1"/>
                </a:solidFill>
              </a:rPr>
              <a:t>F</a:t>
            </a:r>
            <a:r>
              <a:rPr lang="en-HR" sz="1800" dirty="0">
                <a:solidFill>
                  <a:schemeClr val="bg1"/>
                </a:solidFill>
              </a:rPr>
              <a:t>aza sukobljavanja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759DE-1ECA-AA44-9AA9-2079576E0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182" y="545177"/>
            <a:ext cx="7435891" cy="5898485"/>
          </a:xfrm>
        </p:spPr>
        <p:txBody>
          <a:bodyPr>
            <a:normAutofit/>
          </a:bodyPr>
          <a:lstStyle/>
          <a:p>
            <a:endParaRPr lang="en-HR" sz="1800" dirty="0"/>
          </a:p>
          <a:p>
            <a:pPr marL="0" indent="0">
              <a:buNone/>
            </a:pPr>
            <a:r>
              <a:rPr lang="en-HR" sz="1800" dirty="0"/>
              <a:t>U ovoj fazi supervizanti mogu “igrati različite igre” da bi izbjegli superviziju </a:t>
            </a:r>
            <a:r>
              <a:rPr lang="en-US" sz="1800" dirty="0"/>
              <a:t>I</a:t>
            </a:r>
            <a:r>
              <a:rPr lang="en-HR" sz="1800" dirty="0"/>
              <a:t> tako pokazuju otpor: </a:t>
            </a:r>
          </a:p>
          <a:p>
            <a:endParaRPr lang="en-HR" sz="1800" dirty="0"/>
          </a:p>
          <a:p>
            <a:r>
              <a:rPr lang="en-US" sz="1800" dirty="0"/>
              <a:t>P</a:t>
            </a:r>
            <a:r>
              <a:rPr lang="en-HR" sz="1800" dirty="0"/>
              <a:t>odložnost (radit ću kako vi kažete, nemam svoje mišljenje o tome)</a:t>
            </a:r>
          </a:p>
          <a:p>
            <a:r>
              <a:rPr lang="en-US" sz="1800" dirty="0"/>
              <a:t>Z</a:t>
            </a:r>
            <a:r>
              <a:rPr lang="en-HR" sz="1800" dirty="0"/>
              <a:t>amjena uloga (što Vi kao supervizor mislite da je korisnik želio reći? Kako se Vi nosite s korisnicima u otporu? Kad je depresija ozbiljna?)</a:t>
            </a:r>
          </a:p>
          <a:p>
            <a:r>
              <a:rPr lang="en-HR" sz="1800" dirty="0"/>
              <a:t>Samo-omalovažavanje (ja ništa ne mogu napraviti kako treba. Možda trebam promijeniti posao? Možda sam odabrala krivu profesiju.)</a:t>
            </a:r>
          </a:p>
          <a:p>
            <a:r>
              <a:rPr lang="en-HR" sz="1800" dirty="0"/>
              <a:t>Bespomoćnost (ja se ne mogu s time nositi)</a:t>
            </a:r>
          </a:p>
          <a:p>
            <a:r>
              <a:rPr lang="en-HR" sz="1800" dirty="0"/>
              <a:t>Projekcija (Stvari mi puno bolje idu u prirodnom okruženju. Nije moja greška što se u supervizijskoj grupi ne mogu prikazati onakvom kakva zaista jesam)</a:t>
            </a:r>
          </a:p>
          <a:p>
            <a:endParaRPr lang="en-HR" sz="1800" dirty="0"/>
          </a:p>
        </p:txBody>
      </p:sp>
    </p:spTree>
    <p:extLst>
      <p:ext uri="{BB962C8B-B14F-4D97-AF65-F5344CB8AC3E}">
        <p14:creationId xmlns:p14="http://schemas.microsoft.com/office/powerpoint/2010/main" val="3491327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7920A-6D16-8248-84C3-47F24BBA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1800" dirty="0">
                <a:solidFill>
                  <a:schemeClr val="bg1"/>
                </a:solidFill>
              </a:rPr>
              <a:t>F</a:t>
            </a:r>
            <a:r>
              <a:rPr lang="en-HR" sz="1800" dirty="0">
                <a:solidFill>
                  <a:schemeClr val="bg1"/>
                </a:solidFill>
              </a:rPr>
              <a:t>aza sukobljavanja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759DE-1ECA-AA44-9AA9-2079576E0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182" y="545177"/>
            <a:ext cx="7435891" cy="5898485"/>
          </a:xfrm>
        </p:spPr>
        <p:txBody>
          <a:bodyPr>
            <a:normAutofit/>
          </a:bodyPr>
          <a:lstStyle/>
          <a:p>
            <a:endParaRPr lang="en-HR" sz="1800" dirty="0"/>
          </a:p>
          <a:p>
            <a:pPr marL="0" indent="0">
              <a:buNone/>
            </a:pPr>
            <a:r>
              <a:rPr lang="en-HR" sz="1800" dirty="0"/>
              <a:t>Pet potencijalnih izvora prijetnje za pomagače u superviziji:</a:t>
            </a:r>
          </a:p>
          <a:p>
            <a:r>
              <a:rPr lang="en-US" sz="1800" dirty="0"/>
              <a:t>S</a:t>
            </a:r>
            <a:r>
              <a:rPr lang="en-HR" sz="1800" dirty="0"/>
              <a:t>trah od procjenjivanja</a:t>
            </a:r>
          </a:p>
          <a:p>
            <a:r>
              <a:rPr lang="en-US" sz="1800" dirty="0"/>
              <a:t>S</a:t>
            </a:r>
            <a:r>
              <a:rPr lang="en-HR" sz="1800" dirty="0"/>
              <a:t>trah od izlaganja</a:t>
            </a:r>
          </a:p>
          <a:p>
            <a:r>
              <a:rPr lang="en-US" sz="1800" dirty="0"/>
              <a:t>S</a:t>
            </a:r>
            <a:r>
              <a:rPr lang="en-HR" sz="1800" dirty="0"/>
              <a:t>trah od otkrivanja ili samospoznavanja nekih osobnih poteškoća</a:t>
            </a:r>
          </a:p>
          <a:p>
            <a:r>
              <a:rPr lang="en-US" sz="1800" dirty="0"/>
              <a:t>L</a:t>
            </a:r>
            <a:r>
              <a:rPr lang="en-HR" sz="1800" dirty="0"/>
              <a:t>oša iskustva sa supervizijskim odnosom</a:t>
            </a:r>
          </a:p>
          <a:p>
            <a:r>
              <a:rPr lang="en-US" sz="1800" dirty="0"/>
              <a:t>A</a:t>
            </a:r>
            <a:r>
              <a:rPr lang="en-HR" sz="1800" dirty="0"/>
              <a:t>nticipacija posljedica koje mogu biti na dvije razine: u radnom okruženju s kolegama </a:t>
            </a:r>
            <a:r>
              <a:rPr lang="en-US" sz="1800" dirty="0"/>
              <a:t>I</a:t>
            </a:r>
            <a:r>
              <a:rPr lang="en-HR" sz="1800" dirty="0"/>
              <a:t> u odnosu s korisnicima (npr. </a:t>
            </a:r>
            <a:r>
              <a:rPr lang="en-US" sz="1800" dirty="0"/>
              <a:t>O</a:t>
            </a:r>
            <a:r>
              <a:rPr lang="en-HR" sz="1800" dirty="0"/>
              <a:t>soba se boji da će ju preplaviti osjećaj njenih korisnika….)</a:t>
            </a:r>
          </a:p>
          <a:p>
            <a:endParaRPr lang="en-HR" sz="1800" dirty="0"/>
          </a:p>
          <a:p>
            <a:r>
              <a:rPr lang="en-HR" sz="1800" dirty="0"/>
              <a:t>Značajno za supervizora u ovom kontekstu je da treba provjeriti očekivanja </a:t>
            </a:r>
            <a:r>
              <a:rPr lang="en-US" sz="1800" dirty="0"/>
              <a:t>I</a:t>
            </a:r>
            <a:r>
              <a:rPr lang="en-HR" sz="1800" dirty="0"/>
              <a:t> strahovanja</a:t>
            </a:r>
          </a:p>
        </p:txBody>
      </p:sp>
    </p:spTree>
    <p:extLst>
      <p:ext uri="{BB962C8B-B14F-4D97-AF65-F5344CB8AC3E}">
        <p14:creationId xmlns:p14="http://schemas.microsoft.com/office/powerpoint/2010/main" val="3740307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2C4CC-7273-C748-8707-B7A269A62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1800">
                <a:solidFill>
                  <a:schemeClr val="bg1"/>
                </a:solidFill>
              </a:rPr>
              <a:t>F</a:t>
            </a:r>
            <a:r>
              <a:rPr lang="en-HR" sz="1800">
                <a:solidFill>
                  <a:schemeClr val="bg1"/>
                </a:solidFill>
              </a:rPr>
              <a:t>aza usklađivanja, normiranja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FF4CF-B34F-5A4D-910D-DF088F13D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en-HR" sz="1800"/>
              <a:t>U ovoj fazi supervizor treba često ponovno uvesti temu pravila rada grupe, uloga </a:t>
            </a:r>
            <a:r>
              <a:rPr lang="en-US" sz="1800"/>
              <a:t>I</a:t>
            </a:r>
            <a:r>
              <a:rPr lang="en-HR" sz="1800"/>
              <a:t> odgovornosti</a:t>
            </a:r>
          </a:p>
          <a:p>
            <a:r>
              <a:rPr lang="en-HR" sz="1800"/>
              <a:t>Razlike među članovima pružaju brojne mogućnosti za razvoj </a:t>
            </a:r>
            <a:r>
              <a:rPr lang="en-US" sz="1800"/>
              <a:t>I</a:t>
            </a:r>
            <a:r>
              <a:rPr lang="en-HR" sz="1800"/>
              <a:t> uzajamno učenje, zato je važno da se dio normi odnosi na promicanje poštovanja za različitosti među članovima kao jednog od načina postizanja grupnih ciljeva</a:t>
            </a:r>
          </a:p>
          <a:p>
            <a:r>
              <a:rPr lang="en-HR" sz="1800"/>
              <a:t>Dodatno se problematizira </a:t>
            </a:r>
            <a:r>
              <a:rPr lang="en-US" sz="1800"/>
              <a:t>I</a:t>
            </a:r>
            <a:r>
              <a:rPr lang="en-HR" sz="1800"/>
              <a:t> složenost povjerljivosti u grupi (za razliku od individualne supervizije, supervizor ne može jamčiti povjerljivost, svaki čaln treba odlučiti </a:t>
            </a:r>
            <a:r>
              <a:rPr lang="en-US" sz="1800"/>
              <a:t>I</a:t>
            </a:r>
            <a:r>
              <a:rPr lang="en-HR" sz="1800"/>
              <a:t> preuzeti odgovornost za svoje postupke, supervizor mora objasniti ograničenja povjerljivosti, komentirati kod vidom profesionalne etike, jedno moguće ograničenje obveza omagača je da prijave nasilje u obitelji)</a:t>
            </a:r>
          </a:p>
        </p:txBody>
      </p:sp>
    </p:spTree>
    <p:extLst>
      <p:ext uri="{BB962C8B-B14F-4D97-AF65-F5344CB8AC3E}">
        <p14:creationId xmlns:p14="http://schemas.microsoft.com/office/powerpoint/2010/main" val="216084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3BF7E7-3BE3-B54C-B182-23F879132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HR" sz="2500">
                <a:solidFill>
                  <a:schemeClr val="bg1"/>
                </a:solidFill>
              </a:rPr>
              <a:t>Zadaća supervizora u grupnoj superviziji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93AE05-F5F9-7675-1B65-E9DDDED612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084874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7950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D8A2B2-81E9-0543-8E0E-CEC402F3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2200">
                <a:solidFill>
                  <a:schemeClr val="bg1"/>
                </a:solidFill>
              </a:rPr>
              <a:t>F</a:t>
            </a:r>
            <a:r>
              <a:rPr lang="en-HR" sz="2200">
                <a:solidFill>
                  <a:schemeClr val="bg1"/>
                </a:solidFill>
              </a:rPr>
              <a:t>aza učinkovitog djelovanja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742C8-EDD2-8842-9B45-DD56E8C87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en-HR" sz="1800" dirty="0"/>
              <a:t>Članovi su dovoljno razvili povjerenje </a:t>
            </a:r>
            <a:r>
              <a:rPr lang="en-US" sz="1800" dirty="0"/>
              <a:t>I</a:t>
            </a:r>
            <a:r>
              <a:rPr lang="en-HR" sz="1800" dirty="0"/>
              <a:t> slobodu autentičnog sudjelovanja u supervizijskoj grupi</a:t>
            </a:r>
          </a:p>
          <a:p>
            <a:r>
              <a:rPr lang="en-HR" sz="1800" dirty="0"/>
              <a:t>O njihovim potrebama vode računa </a:t>
            </a:r>
            <a:r>
              <a:rPr lang="en-US" sz="1800" dirty="0"/>
              <a:t>I</a:t>
            </a:r>
            <a:r>
              <a:rPr lang="en-HR" sz="1800" dirty="0"/>
              <a:t> oni sami </a:t>
            </a:r>
            <a:r>
              <a:rPr lang="en-US" sz="1800" dirty="0"/>
              <a:t>I</a:t>
            </a:r>
            <a:r>
              <a:rPr lang="en-HR" sz="1800" dirty="0"/>
              <a:t> ostali članovi grupe </a:t>
            </a:r>
            <a:r>
              <a:rPr lang="en-US" sz="1800" dirty="0"/>
              <a:t>I</a:t>
            </a:r>
            <a:r>
              <a:rPr lang="en-HR" sz="1800" dirty="0"/>
              <a:t> supervizor</a:t>
            </a:r>
          </a:p>
          <a:p>
            <a:r>
              <a:rPr lang="en-HR" sz="1800" dirty="0"/>
              <a:t>Razina energije u ovom razdoblju je vrlo visoka </a:t>
            </a:r>
            <a:r>
              <a:rPr lang="en-US" sz="1800" dirty="0"/>
              <a:t>I</a:t>
            </a:r>
            <a:r>
              <a:rPr lang="en-HR" sz="1800" dirty="0"/>
              <a:t> poticajna</a:t>
            </a:r>
          </a:p>
          <a:p>
            <a:r>
              <a:rPr lang="en-HR" sz="1800" dirty="0"/>
              <a:t>Članovi uživaju u osjećaju uzajamne podruške, zajednički popstižu uspjeh, uz prihvaćanje individualnih razlika</a:t>
            </a:r>
          </a:p>
          <a:p>
            <a:r>
              <a:rPr lang="en-HR" sz="1800" dirty="0"/>
              <a:t>U nekim grupama dolazi do većeg povjerenja, učenje </a:t>
            </a:r>
            <a:r>
              <a:rPr lang="en-US" sz="1800" dirty="0"/>
              <a:t>I</a:t>
            </a:r>
            <a:r>
              <a:rPr lang="en-HR" sz="1800" dirty="0"/>
              <a:t> osjećaji su intenzivniji, pa se grupa može vratiti na neke ranije faze: npr. </a:t>
            </a:r>
            <a:r>
              <a:rPr lang="en-US" sz="1800" dirty="0"/>
              <a:t>R</a:t>
            </a:r>
            <a:r>
              <a:rPr lang="en-HR" sz="1800" dirty="0"/>
              <a:t>azdoblje sukobljavanja</a:t>
            </a:r>
          </a:p>
        </p:txBody>
      </p:sp>
    </p:spTree>
    <p:extLst>
      <p:ext uri="{BB962C8B-B14F-4D97-AF65-F5344CB8AC3E}">
        <p14:creationId xmlns:p14="http://schemas.microsoft.com/office/powerpoint/2010/main" val="1001007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53F03-6736-A048-AB0E-E31423186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2200">
                <a:solidFill>
                  <a:schemeClr val="bg1"/>
                </a:solidFill>
              </a:rPr>
              <a:t>Z</a:t>
            </a:r>
            <a:r>
              <a:rPr lang="en-HR" sz="2200">
                <a:solidFill>
                  <a:schemeClr val="bg1"/>
                </a:solidFill>
              </a:rPr>
              <a:t>avršavanje rada grupe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6072D-0546-0946-9D5A-649397786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en-HR" sz="1800" dirty="0"/>
              <a:t>Što je grupa uspješnije djelovala, što su članovi bili bliži jedni drugima, bit će teže završiti </a:t>
            </a:r>
            <a:r>
              <a:rPr lang="en-US" sz="1800" dirty="0"/>
              <a:t>I</a:t>
            </a:r>
            <a:r>
              <a:rPr lang="en-HR" sz="1800" dirty="0"/>
              <a:t> prihvatiti da se približava kraj</a:t>
            </a:r>
          </a:p>
          <a:p>
            <a:r>
              <a:rPr lang="en-HR" sz="1800" dirty="0"/>
              <a:t>Većina supervizijskih grupa je vremenski ograničena (1-2 godine)</a:t>
            </a:r>
          </a:p>
          <a:p>
            <a:r>
              <a:rPr lang="en-HR" sz="1800" dirty="0"/>
              <a:t>Važno je posvetiti pozornost završetku supervizijskog rada (evaluaciji na razini procesa: kako nam je bilo, </a:t>
            </a:r>
            <a:r>
              <a:rPr lang="en-US" sz="1800" dirty="0"/>
              <a:t>I</a:t>
            </a:r>
            <a:r>
              <a:rPr lang="en-HR" sz="1800" dirty="0"/>
              <a:t> na razini ishoda: što smo postigli)</a:t>
            </a:r>
          </a:p>
          <a:p>
            <a:r>
              <a:rPr lang="en-HR" sz="1800" dirty="0"/>
              <a:t>Na kraju rada supervizijske grupe često dolazi do povlačenja članova (isto kao </a:t>
            </a:r>
            <a:r>
              <a:rPr lang="en-US" sz="1800" dirty="0"/>
              <a:t>I</a:t>
            </a:r>
            <a:r>
              <a:rPr lang="en-HR" sz="1800" dirty="0"/>
              <a:t> kod rada sa korisnicima)</a:t>
            </a:r>
          </a:p>
          <a:p>
            <a:r>
              <a:rPr lang="en-HR" sz="1800" dirty="0"/>
              <a:t>Preporuča se stanka od barem osam tjedana između grupa</a:t>
            </a:r>
          </a:p>
        </p:txBody>
      </p:sp>
    </p:spTree>
    <p:extLst>
      <p:ext uri="{BB962C8B-B14F-4D97-AF65-F5344CB8AC3E}">
        <p14:creationId xmlns:p14="http://schemas.microsoft.com/office/powerpoint/2010/main" val="3084679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A81F49-FC2A-0F45-8372-330F7A377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P</a:t>
            </a:r>
            <a:r>
              <a:rPr lang="en-HR" sz="3200">
                <a:solidFill>
                  <a:schemeClr val="bg1"/>
                </a:solidFill>
              </a:rPr>
              <a:t>laniranje supervizijskih grupa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4994609-F2A4-BA79-8AB7-C8CF383349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127795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773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6C0C3-A448-4D8B-86C7-3C83B7E4A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F7D50B-2EF5-7F48-98F3-687BEC103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190" y="1028700"/>
            <a:ext cx="3330452" cy="4472690"/>
          </a:xfrm>
        </p:spPr>
        <p:txBody>
          <a:bodyPr anchor="ctr">
            <a:normAutofit/>
          </a:bodyPr>
          <a:lstStyle/>
          <a:p>
            <a:r>
              <a:rPr lang="en-US" sz="2200"/>
              <a:t>N</a:t>
            </a:r>
            <a:r>
              <a:rPr lang="en-HR" sz="2200"/>
              <a:t>akon završetka supervizijske grupe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326A3-CBDD-4503-8C40-806B4ABF4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10698D-E436-464E-9DE4-F9FB349FD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CE0346-7229-6832-DFDF-DB18A456CD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224903"/>
              </p:ext>
            </p:extLst>
          </p:nvPr>
        </p:nvGraphicFramePr>
        <p:xfrm>
          <a:off x="5172741" y="882502"/>
          <a:ext cx="6177516" cy="4869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023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6C0C3-A448-4D8B-86C7-3C83B7E4A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613C0-2140-8948-8D5D-EFD62E39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190" y="1028700"/>
            <a:ext cx="3330452" cy="4472690"/>
          </a:xfrm>
        </p:spPr>
        <p:txBody>
          <a:bodyPr anchor="ctr">
            <a:normAutofit/>
          </a:bodyPr>
          <a:lstStyle/>
          <a:p>
            <a:r>
              <a:rPr lang="en-US" sz="2700"/>
              <a:t>P</a:t>
            </a:r>
            <a:r>
              <a:rPr lang="en-HR" sz="2700"/>
              <a:t>rednosti / nedostaci grupne supervizije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326A3-CBDD-4503-8C40-806B4ABF4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10698D-E436-464E-9DE4-F9FB349FD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B16367-0D46-A240-93E1-AF8CEA26B8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525591"/>
              </p:ext>
            </p:extLst>
          </p:nvPr>
        </p:nvGraphicFramePr>
        <p:xfrm>
          <a:off x="4829175" y="571501"/>
          <a:ext cx="6972300" cy="5629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150">
                  <a:extLst>
                    <a:ext uri="{9D8B030D-6E8A-4147-A177-3AD203B41FA5}">
                      <a16:colId xmlns:a16="http://schemas.microsoft.com/office/drawing/2014/main" val="1491832617"/>
                    </a:ext>
                  </a:extLst>
                </a:gridCol>
                <a:gridCol w="3486150">
                  <a:extLst>
                    <a:ext uri="{9D8B030D-6E8A-4147-A177-3AD203B41FA5}">
                      <a16:colId xmlns:a16="http://schemas.microsoft.com/office/drawing/2014/main" val="1818432627"/>
                    </a:ext>
                  </a:extLst>
                </a:gridCol>
              </a:tblGrid>
              <a:tr h="304285">
                <a:tc>
                  <a:txBody>
                    <a:bodyPr/>
                    <a:lstStyle/>
                    <a:p>
                      <a:r>
                        <a:rPr lang="en-HR" sz="1100"/>
                        <a:t>Prednosti</a:t>
                      </a:r>
                    </a:p>
                  </a:txBody>
                  <a:tcPr marL="55158" marR="55158" marT="27579" marB="27579"/>
                </a:tc>
                <a:tc>
                  <a:txBody>
                    <a:bodyPr/>
                    <a:lstStyle/>
                    <a:p>
                      <a:r>
                        <a:rPr lang="en-HR" sz="1100"/>
                        <a:t>Nedostaci</a:t>
                      </a:r>
                    </a:p>
                  </a:txBody>
                  <a:tcPr marL="55158" marR="55158" marT="27579" marB="27579"/>
                </a:tc>
                <a:extLst>
                  <a:ext uri="{0D108BD9-81ED-4DB2-BD59-A6C34878D82A}">
                    <a16:rowId xmlns:a16="http://schemas.microsoft.com/office/drawing/2014/main" val="829004057"/>
                  </a:ext>
                </a:extLst>
              </a:tr>
              <a:tr h="511751">
                <a:tc>
                  <a:txBody>
                    <a:bodyPr/>
                    <a:lstStyle/>
                    <a:p>
                      <a:r>
                        <a:rPr lang="en-US" sz="1100"/>
                        <a:t>E</a:t>
                      </a:r>
                      <a:r>
                        <a:rPr lang="en-HR" sz="1100"/>
                        <a:t>konomičnost: vrijeme, novac </a:t>
                      </a:r>
                      <a:r>
                        <a:rPr lang="en-US" sz="1100"/>
                        <a:t>I</a:t>
                      </a:r>
                      <a:r>
                        <a:rPr lang="en-HR" sz="1100"/>
                        <a:t> stručnost</a:t>
                      </a:r>
                    </a:p>
                  </a:txBody>
                  <a:tcPr marL="55158" marR="55158" marT="27579" marB="27579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</a:t>
                      </a:r>
                      <a:r>
                        <a:rPr lang="en-HR" sz="1100"/>
                        <a:t>repreka zadovoljavanju individualnih potreba supervizanata</a:t>
                      </a:r>
                    </a:p>
                  </a:txBody>
                  <a:tcPr marL="55158" marR="55158" marT="27579" marB="27579"/>
                </a:tc>
                <a:extLst>
                  <a:ext uri="{0D108BD9-81ED-4DB2-BD59-A6C34878D82A}">
                    <a16:rowId xmlns:a16="http://schemas.microsoft.com/office/drawing/2014/main" val="3109656302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r>
                        <a:rPr lang="en-US" sz="1100"/>
                        <a:t>Z</a:t>
                      </a:r>
                      <a:r>
                        <a:rPr lang="en-HR" sz="1100"/>
                        <a:t>rcaljenje supervizantovih intervencija</a:t>
                      </a:r>
                    </a:p>
                  </a:txBody>
                  <a:tcPr marL="55158" marR="55158" marT="27579" marB="27579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</a:t>
                      </a:r>
                      <a:r>
                        <a:rPr lang="en-HR" sz="1100"/>
                        <a:t>itanje povjerljivosti</a:t>
                      </a:r>
                    </a:p>
                  </a:txBody>
                  <a:tcPr marL="55158" marR="55158" marT="27579" marB="27579"/>
                </a:tc>
                <a:extLst>
                  <a:ext uri="{0D108BD9-81ED-4DB2-BD59-A6C34878D82A}">
                    <a16:rowId xmlns:a16="http://schemas.microsoft.com/office/drawing/2014/main" val="1077976632"/>
                  </a:ext>
                </a:extLst>
              </a:tr>
              <a:tr h="926687">
                <a:tc>
                  <a:txBody>
                    <a:bodyPr/>
                    <a:lstStyle/>
                    <a:p>
                      <a:r>
                        <a:rPr lang="en-US" sz="1100"/>
                        <a:t>P</a:t>
                      </a:r>
                      <a:r>
                        <a:rPr lang="en-HR" sz="1100"/>
                        <a:t>očetnici bolje razumiju kognitivne procese svojih kolega početnika nego iskusnih eksperata: mjesto za konceptualizaciju novih vještina</a:t>
                      </a:r>
                    </a:p>
                  </a:txBody>
                  <a:tcPr marL="55158" marR="55158" marT="27579" marB="27579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G</a:t>
                      </a:r>
                      <a:r>
                        <a:rPr lang="en-HR" sz="1100"/>
                        <a:t>rupni procesi slabije zrcale ono što se događa u individualnom tretmanu</a:t>
                      </a:r>
                    </a:p>
                  </a:txBody>
                  <a:tcPr marL="55158" marR="55158" marT="27579" marB="27579"/>
                </a:tc>
                <a:extLst>
                  <a:ext uri="{0D108BD9-81ED-4DB2-BD59-A6C34878D82A}">
                    <a16:rowId xmlns:a16="http://schemas.microsoft.com/office/drawing/2014/main" val="363218864"/>
                  </a:ext>
                </a:extLst>
              </a:tr>
              <a:tr h="511751">
                <a:tc>
                  <a:txBody>
                    <a:bodyPr/>
                    <a:lstStyle/>
                    <a:p>
                      <a:r>
                        <a:rPr lang="en-US" sz="1100"/>
                        <a:t>M</a:t>
                      </a:r>
                      <a:r>
                        <a:rPr lang="en-HR" sz="1100"/>
                        <a:t>anji razvoj ovisnosti supervizanata o supervizoru</a:t>
                      </a:r>
                    </a:p>
                  </a:txBody>
                  <a:tcPr marL="55158" marR="55158" marT="27579" marB="27579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O</a:t>
                      </a:r>
                      <a:r>
                        <a:rPr lang="en-HR" sz="1100"/>
                        <a:t>dređena grupna dinamika </a:t>
                      </a:r>
                      <a:r>
                        <a:rPr lang="en-US" sz="1100"/>
                        <a:t>I</a:t>
                      </a:r>
                      <a:r>
                        <a:rPr lang="en-HR" sz="1100"/>
                        <a:t> pojave mogu otežati proces učenja</a:t>
                      </a:r>
                    </a:p>
                  </a:txBody>
                  <a:tcPr marL="55158" marR="55158" marT="27579" marB="27579"/>
                </a:tc>
                <a:extLst>
                  <a:ext uri="{0D108BD9-81ED-4DB2-BD59-A6C34878D82A}">
                    <a16:rowId xmlns:a16="http://schemas.microsoft.com/office/drawing/2014/main" val="3566788382"/>
                  </a:ext>
                </a:extLst>
              </a:tr>
              <a:tr h="719220">
                <a:tc>
                  <a:txBody>
                    <a:bodyPr/>
                    <a:lstStyle/>
                    <a:p>
                      <a:r>
                        <a:rPr lang="en-US" sz="1100"/>
                        <a:t>M</a:t>
                      </a:r>
                      <a:r>
                        <a:rPr lang="en-HR" sz="1100"/>
                        <a:t>anje hijerarhijskih odnosa</a:t>
                      </a:r>
                    </a:p>
                  </a:txBody>
                  <a:tcPr marL="55158" marR="55158" marT="27579" marB="27579"/>
                </a:tc>
                <a:tc>
                  <a:txBody>
                    <a:bodyPr/>
                    <a:lstStyle/>
                    <a:p>
                      <a:r>
                        <a:rPr lang="en-HR" sz="1100"/>
                        <a:t>Supervizanti u grupi usvajaju određene uloge: žrtveno janje, zabavljač, pomagač, neprilagođeni…</a:t>
                      </a:r>
                    </a:p>
                  </a:txBody>
                  <a:tcPr marL="55158" marR="55158" marT="27579" marB="27579"/>
                </a:tc>
                <a:extLst>
                  <a:ext uri="{0D108BD9-81ED-4DB2-BD59-A6C34878D82A}">
                    <a16:rowId xmlns:a16="http://schemas.microsoft.com/office/drawing/2014/main" val="2954580904"/>
                  </a:ext>
                </a:extLst>
              </a:tr>
              <a:tr h="719220">
                <a:tc>
                  <a:txBody>
                    <a:bodyPr/>
                    <a:lstStyle/>
                    <a:p>
                      <a:r>
                        <a:rPr lang="en-US" sz="1100"/>
                        <a:t>B</a:t>
                      </a:r>
                      <a:r>
                        <a:rPr lang="en-HR" sz="1100"/>
                        <a:t>olja slika o supervizantu: grupne interakcijeveća mogućnost za primjenu različitih tehnika rada</a:t>
                      </a:r>
                    </a:p>
                  </a:txBody>
                  <a:tcPr marL="55158" marR="55158" marT="27579" marB="27579"/>
                </a:tc>
                <a:tc>
                  <a:txBody>
                    <a:bodyPr/>
                    <a:lstStyle/>
                    <a:p>
                      <a:r>
                        <a:rPr lang="en-HR" sz="1100"/>
                        <a:t>U grupi se posvećuje previše vremena grupnim procesima</a:t>
                      </a:r>
                    </a:p>
                  </a:txBody>
                  <a:tcPr marL="55158" marR="55158" marT="27579" marB="27579"/>
                </a:tc>
                <a:extLst>
                  <a:ext uri="{0D108BD9-81ED-4DB2-BD59-A6C34878D82A}">
                    <a16:rowId xmlns:a16="http://schemas.microsoft.com/office/drawing/2014/main" val="1456473256"/>
                  </a:ext>
                </a:extLst>
              </a:tr>
              <a:tr h="511751">
                <a:tc>
                  <a:txBody>
                    <a:bodyPr/>
                    <a:lstStyle/>
                    <a:p>
                      <a:r>
                        <a:rPr lang="en-HR" sz="1100"/>
                        <a:t>Osjećaj psihološke sigurnosti</a:t>
                      </a:r>
                    </a:p>
                  </a:txBody>
                  <a:tcPr marL="55158" marR="55158" marT="27579" marB="27579"/>
                </a:tc>
                <a:tc>
                  <a:txBody>
                    <a:bodyPr/>
                    <a:lstStyle/>
                    <a:p>
                      <a:r>
                        <a:rPr lang="en-HR" sz="1100"/>
                        <a:t>Grupe nisu svemoguće, ne odgovara svima grupa</a:t>
                      </a:r>
                    </a:p>
                  </a:txBody>
                  <a:tcPr marL="55158" marR="55158" marT="27579" marB="27579"/>
                </a:tc>
                <a:extLst>
                  <a:ext uri="{0D108BD9-81ED-4DB2-BD59-A6C34878D82A}">
                    <a16:rowId xmlns:a16="http://schemas.microsoft.com/office/drawing/2014/main" val="3019806767"/>
                  </a:ext>
                </a:extLst>
              </a:tr>
              <a:tr h="511751">
                <a:tc>
                  <a:txBody>
                    <a:bodyPr/>
                    <a:lstStyle/>
                    <a:p>
                      <a:r>
                        <a:rPr lang="en-HR" sz="1100"/>
                        <a:t>Grupa pomaže pojedincu, povećava sposobnosti, umanjuje tjeskobu…..</a:t>
                      </a:r>
                    </a:p>
                  </a:txBody>
                  <a:tcPr marL="55158" marR="55158" marT="27579" marB="27579"/>
                </a:tc>
                <a:tc>
                  <a:txBody>
                    <a:bodyPr/>
                    <a:lstStyle/>
                    <a:p>
                      <a:r>
                        <a:rPr lang="en-HR" sz="1100"/>
                        <a:t>Pritisak konformiranju grupnim normama</a:t>
                      </a:r>
                    </a:p>
                  </a:txBody>
                  <a:tcPr marL="55158" marR="55158" marT="27579" marB="27579"/>
                </a:tc>
                <a:extLst>
                  <a:ext uri="{0D108BD9-81ED-4DB2-BD59-A6C34878D82A}">
                    <a16:rowId xmlns:a16="http://schemas.microsoft.com/office/drawing/2014/main" val="3260812408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r>
                        <a:rPr lang="en-HR" sz="1100"/>
                        <a:t>Proces učenja</a:t>
                      </a:r>
                    </a:p>
                  </a:txBody>
                  <a:tcPr marL="55158" marR="55158" marT="27579" marB="27579"/>
                </a:tc>
                <a:tc>
                  <a:txBody>
                    <a:bodyPr/>
                    <a:lstStyle/>
                    <a:p>
                      <a:r>
                        <a:rPr lang="en-HR" sz="1100" dirty="0"/>
                        <a:t>Neki mogu postati ovisni o grupama</a:t>
                      </a:r>
                    </a:p>
                  </a:txBody>
                  <a:tcPr marL="55158" marR="55158" marT="27579" marB="27579"/>
                </a:tc>
                <a:extLst>
                  <a:ext uri="{0D108BD9-81ED-4DB2-BD59-A6C34878D82A}">
                    <a16:rowId xmlns:a16="http://schemas.microsoft.com/office/drawing/2014/main" val="2748512042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r>
                        <a:rPr lang="en-US" sz="1100"/>
                        <a:t>V</a:t>
                      </a:r>
                      <a:r>
                        <a:rPr lang="en-HR" sz="1100"/>
                        <a:t>eća raznolikost povratne informacije</a:t>
                      </a:r>
                    </a:p>
                  </a:txBody>
                  <a:tcPr marL="55158" marR="55158" marT="27579" marB="27579"/>
                </a:tc>
                <a:tc>
                  <a:txBody>
                    <a:bodyPr/>
                    <a:lstStyle/>
                    <a:p>
                      <a:endParaRPr lang="en-HR" sz="1100" dirty="0"/>
                    </a:p>
                  </a:txBody>
                  <a:tcPr marL="55158" marR="55158" marT="27579" marB="27579"/>
                </a:tc>
                <a:extLst>
                  <a:ext uri="{0D108BD9-81ED-4DB2-BD59-A6C34878D82A}">
                    <a16:rowId xmlns:a16="http://schemas.microsoft.com/office/drawing/2014/main" val="1546810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736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7AC1D7-6FC8-BB48-9B52-DE22490B4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04445"/>
            <a:ext cx="9144000" cy="2826182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sz="4400" spc="750">
                <a:solidFill>
                  <a:schemeClr val="bg1"/>
                </a:solidFill>
              </a:rPr>
              <a:t>Pitanja?</a:t>
            </a:r>
          </a:p>
        </p:txBody>
      </p:sp>
    </p:spTree>
    <p:extLst>
      <p:ext uri="{BB962C8B-B14F-4D97-AF65-F5344CB8AC3E}">
        <p14:creationId xmlns:p14="http://schemas.microsoft.com/office/powerpoint/2010/main" val="129486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6C0C3-A448-4D8B-86C7-3C83B7E4A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0C243-02FB-1C4A-935A-411FBB0C5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190" y="1028700"/>
            <a:ext cx="3330452" cy="4472690"/>
          </a:xfrm>
        </p:spPr>
        <p:txBody>
          <a:bodyPr anchor="ctr">
            <a:normAutofit/>
          </a:bodyPr>
          <a:lstStyle/>
          <a:p>
            <a:r>
              <a:rPr lang="en-US" sz="2700"/>
              <a:t>R</a:t>
            </a:r>
            <a:r>
              <a:rPr lang="en-HR" sz="2700"/>
              <a:t>azličiti tipovi grupne supervizije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326A3-CBDD-4503-8C40-806B4ABF4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10698D-E436-464E-9DE4-F9FB349FD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1E8431-1955-54A9-286F-B9DEDCFD5D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431313"/>
              </p:ext>
            </p:extLst>
          </p:nvPr>
        </p:nvGraphicFramePr>
        <p:xfrm>
          <a:off x="5172741" y="882502"/>
          <a:ext cx="6177516" cy="4869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62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4066E7-8E37-CC4B-9A8C-E6CC5DB85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</a:rPr>
              <a:t>J</a:t>
            </a:r>
            <a:r>
              <a:rPr lang="en-HR" sz="2000">
                <a:solidFill>
                  <a:schemeClr val="bg1"/>
                </a:solidFill>
              </a:rPr>
              <a:t>edinstvenost supervizijskih grupa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B060D1-4873-BCFB-0A18-4B34CA02C1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412813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51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DCF6D-EF87-D942-8C27-2FEDC2D6D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000">
                <a:solidFill>
                  <a:schemeClr val="bg1"/>
                </a:solidFill>
              </a:rPr>
              <a:t>D</a:t>
            </a:r>
            <a:r>
              <a:rPr lang="en-HR" sz="3000">
                <a:solidFill>
                  <a:schemeClr val="bg1"/>
                </a:solidFill>
              </a:rPr>
              <a:t>efinicija grupne supervizije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23F340-DE08-B235-D9F0-6CA91A638F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840583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548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3C173-8126-254A-A36C-5F82CEA26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Z</a:t>
            </a:r>
            <a:r>
              <a:rPr lang="en-HR" sz="3200">
                <a:solidFill>
                  <a:schemeClr val="bg1"/>
                </a:solidFill>
              </a:rPr>
              <a:t>adatak u maloj grupi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04DB2A-84B2-BCAC-6AA1-7403BF572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823647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81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C4AFFA-9868-4B7D-9F63-93C34D362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4B4A76-EE1F-D34F-9806-7BDF0D4BD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457200"/>
            <a:ext cx="9549442" cy="1010093"/>
          </a:xfrm>
        </p:spPr>
        <p:txBody>
          <a:bodyPr anchor="b">
            <a:normAutofit/>
          </a:bodyPr>
          <a:lstStyle/>
          <a:p>
            <a:pPr algn="r"/>
            <a:r>
              <a:rPr lang="en-US" dirty="0"/>
              <a:t>T</a:t>
            </a:r>
            <a:r>
              <a:rPr lang="en-HR" dirty="0"/>
              <a:t>ipovi grupne supervizije</a:t>
            </a:r>
            <a:endParaRPr lang="en-H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4CCFE6-8D32-4963-9B5D-E74204429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414B78-940D-4BE3-A24D-B003E1C9C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F6A175-A44B-CBB2-7F43-650486AB7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388678"/>
              </p:ext>
            </p:extLst>
          </p:nvPr>
        </p:nvGraphicFramePr>
        <p:xfrm>
          <a:off x="898451" y="1834632"/>
          <a:ext cx="10334847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151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B8301B-29C3-404E-8F7D-FBA7B13F7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1800">
                <a:solidFill>
                  <a:schemeClr val="bg1"/>
                </a:solidFill>
              </a:rPr>
              <a:t>A</a:t>
            </a:r>
            <a:r>
              <a:rPr lang="en-HR" sz="1800">
                <a:solidFill>
                  <a:schemeClr val="bg1"/>
                </a:solidFill>
              </a:rPr>
              <a:t>utoritativna supervizija ili supervizija u grupi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39930-94E8-1B47-8418-9C070BECF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100" y="314325"/>
            <a:ext cx="7358063" cy="627221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endParaRPr lang="en-HR" sz="1500" dirty="0"/>
          </a:p>
          <a:p>
            <a:pPr marL="0" indent="0">
              <a:lnSpc>
                <a:spcPct val="110000"/>
              </a:lnSpc>
              <a:buNone/>
            </a:pPr>
            <a:r>
              <a:rPr lang="en-HR" dirty="0"/>
              <a:t>Pozitivne strane:</a:t>
            </a:r>
          </a:p>
          <a:p>
            <a:pPr>
              <a:lnSpc>
                <a:spcPct val="110000"/>
              </a:lnSpc>
            </a:pPr>
            <a:r>
              <a:rPr lang="en-HR" dirty="0"/>
              <a:t>Supervizor supervizira pojedince a članovi grupe su uglavnom neuključeni gledatelji</a:t>
            </a:r>
          </a:p>
          <a:p>
            <a:pPr>
              <a:lnSpc>
                <a:spcPct val="110000"/>
              </a:lnSpc>
            </a:pPr>
            <a:r>
              <a:rPr lang="en-HR" dirty="0"/>
              <a:t>Supervizor može imati u fokusu supervizanta</a:t>
            </a:r>
          </a:p>
          <a:p>
            <a:pPr>
              <a:lnSpc>
                <a:spcPct val="110000"/>
              </a:lnSpc>
            </a:pPr>
            <a:r>
              <a:rPr lang="en-HR" dirty="0"/>
              <a:t>Sigurnije za članove koji nemaju povjerenja u grupu</a:t>
            </a:r>
          </a:p>
          <a:p>
            <a:pPr>
              <a:lnSpc>
                <a:spcPct val="110000"/>
              </a:lnSpc>
            </a:pPr>
            <a:r>
              <a:rPr lang="en-US" dirty="0"/>
              <a:t>L</a:t>
            </a:r>
            <a:r>
              <a:rPr lang="en-HR" dirty="0"/>
              <a:t>akše za planiranje potrebnog vremena za pojedini slučaj</a:t>
            </a:r>
          </a:p>
          <a:p>
            <a:pPr>
              <a:lnSpc>
                <a:spcPct val="110000"/>
              </a:lnSpc>
            </a:pPr>
            <a:r>
              <a:rPr lang="en-HR" dirty="0"/>
              <a:t>Pruža više mogućnosti za podrušku radno preopterećenim praktičarima</a:t>
            </a:r>
          </a:p>
          <a:p>
            <a:pPr marL="0" indent="0">
              <a:lnSpc>
                <a:spcPct val="110000"/>
              </a:lnSpc>
              <a:buNone/>
            </a:pPr>
            <a:endParaRPr lang="en-HR" dirty="0"/>
          </a:p>
          <a:p>
            <a:pPr marL="0" indent="0">
              <a:lnSpc>
                <a:spcPct val="110000"/>
              </a:lnSpc>
              <a:buNone/>
            </a:pPr>
            <a:endParaRPr lang="en-HR" dirty="0"/>
          </a:p>
          <a:p>
            <a:pPr marL="0" indent="0">
              <a:lnSpc>
                <a:spcPct val="110000"/>
              </a:lnSpc>
              <a:buNone/>
            </a:pPr>
            <a:r>
              <a:rPr lang="en-HR" dirty="0"/>
              <a:t>Negativne strane: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HR" dirty="0"/>
              <a:t>Sudionici mogu biti pasivni </a:t>
            </a:r>
            <a:r>
              <a:rPr lang="en-US" dirty="0"/>
              <a:t>I</a:t>
            </a:r>
            <a:r>
              <a:rPr lang="en-HR" dirty="0"/>
              <a:t> nezadovoljni što ne sudjeluju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HR" dirty="0"/>
              <a:t>Ekspertnost ostaje na supervizoru </a:t>
            </a:r>
            <a:r>
              <a:rPr lang="en-US" dirty="0"/>
              <a:t>I</a:t>
            </a:r>
            <a:r>
              <a:rPr lang="en-HR" dirty="0"/>
              <a:t> sudionici se mogu osjećati nevažnim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HR" dirty="0"/>
              <a:t>Ne koristi se bogatstvo, tj. </a:t>
            </a:r>
            <a:r>
              <a:rPr lang="en-US" dirty="0"/>
              <a:t>I</a:t>
            </a:r>
            <a:r>
              <a:rPr lang="en-HR" dirty="0"/>
              <a:t>skustvo grupe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HR" dirty="0"/>
              <a:t>Može biti nedjelotvorna za one koji najbolje uče kroz interakciju</a:t>
            </a:r>
          </a:p>
        </p:txBody>
      </p:sp>
    </p:spTree>
    <p:extLst>
      <p:ext uri="{BB962C8B-B14F-4D97-AF65-F5344CB8AC3E}">
        <p14:creationId xmlns:p14="http://schemas.microsoft.com/office/powerpoint/2010/main" val="211912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AF8930-C987-3446-8D3B-CC764BC8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500">
                <a:solidFill>
                  <a:schemeClr val="bg1"/>
                </a:solidFill>
              </a:rPr>
              <a:t>S</a:t>
            </a:r>
            <a:r>
              <a:rPr lang="en-HR" sz="2500">
                <a:solidFill>
                  <a:schemeClr val="bg1"/>
                </a:solidFill>
              </a:rPr>
              <a:t>udjelujuća grupna supervizija ili supervizija s grupom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77E75-24CA-A049-A8B2-237E79D80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6237" y="328613"/>
            <a:ext cx="7617835" cy="634365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endParaRPr lang="en-HR" sz="1300" dirty="0"/>
          </a:p>
          <a:p>
            <a:pPr marL="0" indent="0">
              <a:lnSpc>
                <a:spcPct val="110000"/>
              </a:lnSpc>
              <a:buNone/>
            </a:pPr>
            <a:r>
              <a:rPr lang="en-HR" dirty="0"/>
              <a:t>Pozitivne strane:</a:t>
            </a:r>
          </a:p>
          <a:p>
            <a:pPr>
              <a:lnSpc>
                <a:spcPct val="110000"/>
              </a:lnSpc>
            </a:pPr>
            <a:r>
              <a:rPr lang="en-US" dirty="0"/>
              <a:t>K</a:t>
            </a:r>
            <a:r>
              <a:rPr lang="en-HR" dirty="0"/>
              <a:t>oristi bogatstvo grupe</a:t>
            </a:r>
          </a:p>
          <a:p>
            <a:pPr>
              <a:lnSpc>
                <a:spcPct val="110000"/>
              </a:lnSpc>
            </a:pPr>
            <a:r>
              <a:rPr lang="en-US" dirty="0"/>
              <a:t>O</a:t>
            </a:r>
            <a:r>
              <a:rPr lang="en-HR" dirty="0"/>
              <a:t>mogućuje razvoj supervizijske </a:t>
            </a:r>
            <a:r>
              <a:rPr lang="en-US" dirty="0"/>
              <a:t>I</a:t>
            </a:r>
            <a:r>
              <a:rPr lang="en-HR" dirty="0"/>
              <a:t> grupne interakcije</a:t>
            </a:r>
          </a:p>
          <a:p>
            <a:pPr>
              <a:lnSpc>
                <a:spcPct val="110000"/>
              </a:lnSpc>
            </a:pPr>
            <a:r>
              <a:rPr lang="en-US" dirty="0"/>
              <a:t>P</a:t>
            </a:r>
            <a:r>
              <a:rPr lang="en-HR" dirty="0"/>
              <a:t>otiče aktivno sudjelovanje </a:t>
            </a:r>
            <a:r>
              <a:rPr lang="en-US" dirty="0"/>
              <a:t>I</a:t>
            </a:r>
            <a:r>
              <a:rPr lang="en-HR" dirty="0"/>
              <a:t> posvećenost zajedničkom zadatku</a:t>
            </a:r>
          </a:p>
          <a:p>
            <a:pPr>
              <a:lnSpc>
                <a:spcPct val="110000"/>
              </a:lnSpc>
            </a:pPr>
            <a:r>
              <a:rPr lang="en-US" dirty="0"/>
              <a:t>P</a:t>
            </a:r>
            <a:r>
              <a:rPr lang="en-HR" dirty="0"/>
              <a:t>odiže samopoštovanje kroz uzajamno prepoznavanje poteškoća, nedoumica </a:t>
            </a:r>
            <a:r>
              <a:rPr lang="en-US" dirty="0"/>
              <a:t>I</a:t>
            </a:r>
            <a:r>
              <a:rPr lang="en-HR" dirty="0"/>
              <a:t> kompetentnosti</a:t>
            </a:r>
          </a:p>
          <a:p>
            <a:pPr>
              <a:lnSpc>
                <a:spcPct val="110000"/>
              </a:lnSpc>
            </a:pPr>
            <a:r>
              <a:rPr lang="en-HR" dirty="0"/>
              <a:t>Može biti uzbudljivo </a:t>
            </a:r>
            <a:r>
              <a:rPr lang="en-US" dirty="0"/>
              <a:t>I</a:t>
            </a:r>
            <a:r>
              <a:rPr lang="en-HR" dirty="0"/>
              <a:t> poticajno iskustvo, dobro okruženje za učenje </a:t>
            </a:r>
            <a:r>
              <a:rPr lang="en-US" dirty="0"/>
              <a:t>I</a:t>
            </a:r>
            <a:r>
              <a:rPr lang="en-HR" dirty="0"/>
              <a:t> osnaživanje</a:t>
            </a:r>
          </a:p>
          <a:p>
            <a:pPr marL="0" indent="0">
              <a:lnSpc>
                <a:spcPct val="110000"/>
              </a:lnSpc>
              <a:buNone/>
            </a:pPr>
            <a:endParaRPr lang="en-HR" dirty="0"/>
          </a:p>
          <a:p>
            <a:pPr marL="0" indent="0">
              <a:lnSpc>
                <a:spcPct val="110000"/>
              </a:lnSpc>
              <a:buNone/>
            </a:pPr>
            <a:r>
              <a:rPr lang="en-HR" dirty="0"/>
              <a:t>Negativne strane:</a:t>
            </a:r>
          </a:p>
          <a:p>
            <a:pPr>
              <a:lnSpc>
                <a:spcPct val="110000"/>
              </a:lnSpc>
            </a:pPr>
            <a:r>
              <a:rPr lang="en-HR" dirty="0"/>
              <a:t>Može dovesti do promjene fokusa sa korisnika, tj. </a:t>
            </a:r>
            <a:r>
              <a:rPr lang="en-US" dirty="0"/>
              <a:t>R</a:t>
            </a:r>
            <a:r>
              <a:rPr lang="en-HR" dirty="0"/>
              <a:t>ada na slučajevima na grupne procese</a:t>
            </a:r>
          </a:p>
          <a:p>
            <a:pPr>
              <a:lnSpc>
                <a:spcPct val="110000"/>
              </a:lnSpc>
            </a:pPr>
            <a:r>
              <a:rPr lang="en-US" dirty="0"/>
              <a:t>T</a:t>
            </a:r>
            <a:r>
              <a:rPr lang="en-HR" dirty="0"/>
              <a:t>eže je dobro upravljati vremenom</a:t>
            </a:r>
          </a:p>
          <a:p>
            <a:pPr>
              <a:lnSpc>
                <a:spcPct val="110000"/>
              </a:lnSpc>
            </a:pPr>
            <a:r>
              <a:rPr lang="en-HR" dirty="0"/>
              <a:t>Može proizvesti previše interakcije </a:t>
            </a:r>
            <a:r>
              <a:rPr lang="en-US" dirty="0"/>
              <a:t>I</a:t>
            </a:r>
            <a:r>
              <a:rPr lang="en-HR" dirty="0"/>
              <a:t> tako smanjiti prostor za refleksiju supervizanata</a:t>
            </a:r>
          </a:p>
          <a:p>
            <a:pPr>
              <a:lnSpc>
                <a:spcPct val="110000"/>
              </a:lnSpc>
            </a:pPr>
            <a:r>
              <a:rPr lang="en-HR" dirty="0"/>
              <a:t>Na početku zahtjeva puno usmjerenosti supervizora na grupnu interakciju</a:t>
            </a:r>
          </a:p>
          <a:p>
            <a:pPr>
              <a:lnSpc>
                <a:spcPct val="110000"/>
              </a:lnSpc>
            </a:pPr>
            <a:r>
              <a:rPr lang="en-US" dirty="0"/>
              <a:t>P</a:t>
            </a:r>
            <a:r>
              <a:rPr lang="en-HR" dirty="0"/>
              <a:t>redstavlja veći rizik za supervizora koji mora funkcionirati na nekoliko razina te tako može previdjeti neke važne aspekte grupne dinamike, individualne potrebe članova</a:t>
            </a:r>
          </a:p>
          <a:p>
            <a:pPr>
              <a:lnSpc>
                <a:spcPct val="110000"/>
              </a:lnSpc>
            </a:pPr>
            <a:r>
              <a:rPr lang="en-HR" dirty="0"/>
              <a:t>Može povećati osjećaj nesigurnosti, te dovesti do smanjivanja iskrenosti</a:t>
            </a:r>
          </a:p>
        </p:txBody>
      </p:sp>
    </p:spTree>
    <p:extLst>
      <p:ext uri="{BB962C8B-B14F-4D97-AF65-F5344CB8AC3E}">
        <p14:creationId xmlns:p14="http://schemas.microsoft.com/office/powerpoint/2010/main" val="32357198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223C29"/>
      </a:dk2>
      <a:lt2>
        <a:srgbClr val="E8E3E2"/>
      </a:lt2>
      <a:accent1>
        <a:srgbClr val="4AB0BC"/>
      </a:accent1>
      <a:accent2>
        <a:srgbClr val="3BB18D"/>
      </a:accent2>
      <a:accent3>
        <a:srgbClr val="47B666"/>
      </a:accent3>
      <a:accent4>
        <a:srgbClr val="4CB13B"/>
      </a:accent4>
      <a:accent5>
        <a:srgbClr val="80AF45"/>
      </a:accent5>
      <a:accent6>
        <a:srgbClr val="A4A637"/>
      </a:accent6>
      <a:hlink>
        <a:srgbClr val="559030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2361</Words>
  <Application>Microsoft Macintosh PowerPoint</Application>
  <PresentationFormat>Widescreen</PresentationFormat>
  <Paragraphs>192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Gill Sans Nova</vt:lpstr>
      <vt:lpstr>GradientRiseVTI</vt:lpstr>
      <vt:lpstr>Specifičnosti grupne supervizije</vt:lpstr>
      <vt:lpstr>Zadaća supervizora u grupnoj superviziji</vt:lpstr>
      <vt:lpstr>Različiti tipovi grupne supervizije</vt:lpstr>
      <vt:lpstr>Jedinstvenost supervizijskih grupa</vt:lpstr>
      <vt:lpstr>Definicija grupne supervizije</vt:lpstr>
      <vt:lpstr>Zadatak u maloj grupi</vt:lpstr>
      <vt:lpstr>Tipovi grupne supervizije</vt:lpstr>
      <vt:lpstr>Autoritativna supervizija ili supervizija u grupi</vt:lpstr>
      <vt:lpstr>Sudjelujuća grupna supervizija ili supervizija s grupom</vt:lpstr>
      <vt:lpstr>Surađujuća grupna supervizija ili supervizija od strane grupe</vt:lpstr>
      <vt:lpstr>Su-stručnjačka grupna supervizija</vt:lpstr>
      <vt:lpstr>Supervizijske grupe….</vt:lpstr>
      <vt:lpstr>Faze grupne supervizije</vt:lpstr>
      <vt:lpstr>Započinjanje supervizijske grupe</vt:lpstr>
      <vt:lpstr>Kohezivnost u početnoj fazi</vt:lpstr>
      <vt:lpstr>Faza sukobljavanja</vt:lpstr>
      <vt:lpstr>Faza sukobljavanja</vt:lpstr>
      <vt:lpstr>Faza sukobljavanja</vt:lpstr>
      <vt:lpstr>Faza usklađivanja, normiranja</vt:lpstr>
      <vt:lpstr>Faza učinkovitog djelovanja</vt:lpstr>
      <vt:lpstr>Završavanje rada grupe</vt:lpstr>
      <vt:lpstr>Planiranje supervizijskih grupa</vt:lpstr>
      <vt:lpstr>Nakon završetka supervizijske grupe</vt:lpstr>
      <vt:lpstr>Prednosti / nedostaci grupne supervizije</vt:lpstr>
      <vt:lpstr>Pitanja?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Specifičnosti grupne supervizije</dc:title>
  <dc:creator>Marijana Majdak</dc:creator>
  <cp:lastModifiedBy>Marijana Majdak</cp:lastModifiedBy>
  <cp:revision>5</cp:revision>
  <dcterms:created xsi:type="dcterms:W3CDTF">2022-03-15T11:08:11Z</dcterms:created>
  <dcterms:modified xsi:type="dcterms:W3CDTF">2024-03-25T18:09:16Z</dcterms:modified>
</cp:coreProperties>
</file>