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483" r:id="rId3"/>
    <p:sldId id="484" r:id="rId4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81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64AF849-EF6A-48F0-951C-5AB8FC8E95FD}" type="datetimeFigureOut">
              <a:rPr lang="sr-Latn-CS"/>
              <a:pPr>
                <a:defRPr/>
              </a:pPr>
              <a:t>5.2.2015.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8AD1E0E-A0D2-4BDC-9A6F-3D6E5EEF91E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5839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56EC3071-C6DD-4361-AF7D-B837CF6D6456}" type="datetimeFigureOut">
              <a:rPr lang="sr-Latn-CS" smtClean="0"/>
              <a:pPr>
                <a:defRPr/>
              </a:pPr>
              <a:t>5.2.2015.</a:t>
            </a:fld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12BED76-BF44-420E-A2E5-5928456F20EB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0A8E39-FF3B-4657-81A9-40C46677D059}" type="datetimeFigureOut">
              <a:rPr lang="sr-Latn-CS" smtClean="0"/>
              <a:pPr>
                <a:defRPr/>
              </a:pPr>
              <a:t>5.2.2015.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161704-E36D-4870-ADC8-2B631818830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ED3A88-2667-4E43-9F51-B3476B7A04BB}" type="datetimeFigureOut">
              <a:rPr lang="sr-Latn-CS" smtClean="0"/>
              <a:pPr>
                <a:defRPr/>
              </a:pPr>
              <a:t>5.2.2015.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E4B69B-4263-40E5-ABFD-0055C1FBD91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09EE40-E70E-4D8B-9304-FF84A9CC90BE}" type="datetimeFigureOut">
              <a:rPr lang="sr-Latn-CS" smtClean="0"/>
              <a:pPr>
                <a:defRPr/>
              </a:pPr>
              <a:t>5.2.2015.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9817341-0C98-44F5-ABBC-A29AA83BDD2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AC5CFFFB-C275-4049-A877-0A39EF138667}" type="datetimeFigureOut">
              <a:rPr lang="sr-Latn-CS" smtClean="0"/>
              <a:pPr>
                <a:defRPr/>
              </a:pPr>
              <a:t>5.2.2015.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024EF245-0489-4ED8-A102-BFACC9148C68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923CB58-F6E1-460A-A880-78D3626E0287}" type="datetimeFigureOut">
              <a:rPr lang="sr-Latn-CS" smtClean="0"/>
              <a:pPr>
                <a:defRPr/>
              </a:pPr>
              <a:t>5.2.2015.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1682FBCA-2151-4115-A4AB-32CB97ECD716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CB6661C-36D6-4C62-84F1-AD9CEC219B4C}" type="datetimeFigureOut">
              <a:rPr lang="sr-Latn-CS" smtClean="0"/>
              <a:pPr>
                <a:defRPr/>
              </a:pPr>
              <a:t>5.2.2015.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DC563317-4B83-4605-8DC8-4464A032CFB8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34F7A6A-622C-4DD7-B32F-18119428D6E5}" type="datetimeFigureOut">
              <a:rPr lang="sr-Latn-CS" smtClean="0"/>
              <a:pPr>
                <a:defRPr/>
              </a:pPr>
              <a:t>5.2.2015.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23C34A-BD81-418B-98E5-5CE66DAD2FD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2631EA-60C0-49BD-9495-0B2DAF7BAE1F}" type="datetimeFigureOut">
              <a:rPr lang="sr-Latn-CS" smtClean="0"/>
              <a:pPr>
                <a:defRPr/>
              </a:pPr>
              <a:t>5.2.2015.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FD2107-DB98-4153-97D5-FE6F41DDFE2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984A3E2A-B574-4DD9-9878-C795037D179B}" type="datetimeFigureOut">
              <a:rPr lang="sr-Latn-CS" smtClean="0"/>
              <a:pPr>
                <a:defRPr/>
              </a:pPr>
              <a:t>5.2.2015.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5201333-4252-4C26-9060-BD017AB0545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fld id="{F5671AD1-1CF0-47CD-8D44-7B0906A22825}" type="datetimeFigureOut">
              <a:rPr lang="sr-Latn-CS" smtClean="0"/>
              <a:pPr>
                <a:defRPr/>
              </a:pPr>
              <a:t>5.2.2015.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A15CCB0-9B68-492A-8B54-F47F33D257D0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fld id="{947B422B-D863-4150-8997-A3BADBE509E5}" type="datetimeFigureOut">
              <a:rPr lang="sr-Latn-CS" smtClean="0"/>
              <a:pPr>
                <a:defRPr/>
              </a:pPr>
              <a:t>5.2.2015.</a:t>
            </a:fld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797B3953-E9B6-4950-8824-5164E8DF1A48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smtClean="0"/>
              <a:t/>
            </a:r>
            <a:br>
              <a:rPr lang="hr-HR" smtClean="0"/>
            </a:br>
            <a:r>
              <a:rPr lang="hr-HR" smtClean="0"/>
              <a:t/>
            </a:r>
            <a:br>
              <a:rPr lang="hr-HR" smtClean="0"/>
            </a:br>
            <a:r>
              <a:rPr lang="hr-HR" smtClean="0"/>
              <a:t>DIONIČKO DRUŠTVO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57625"/>
            <a:ext cx="6400800" cy="1752600"/>
          </a:xfrm>
        </p:spPr>
        <p:txBody>
          <a:bodyPr rtlCol="0">
            <a:normAutofit/>
          </a:bodyPr>
          <a:lstStyle/>
          <a:p>
            <a:pPr lvl="4" algn="l" eaLnBrk="1" fontAlgn="auto" hangingPunct="1">
              <a:spcAft>
                <a:spcPts val="0"/>
              </a:spcAft>
              <a:defRPr/>
            </a:pPr>
            <a:r>
              <a:rPr lang="hr-HR" sz="3000" smtClean="0"/>
              <a:t>smanjenje temeljnog kapitala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Razlozi za smanjenje </a:t>
            </a:r>
            <a:br>
              <a:rPr lang="hr-HR" smtClean="0"/>
            </a:br>
            <a:r>
              <a:rPr lang="hr-HR" smtClean="0"/>
              <a:t>temeljnog kapitala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smtClean="0"/>
              <a:t>pasiva &gt; aktive</a:t>
            </a:r>
          </a:p>
          <a:p>
            <a:endParaRPr lang="hr-HR" smtClean="0"/>
          </a:p>
          <a:p>
            <a:r>
              <a:rPr lang="hr-HR" smtClean="0"/>
              <a:t>aktiva = pasivi</a:t>
            </a:r>
          </a:p>
          <a:p>
            <a:endParaRPr lang="hr-HR" smtClean="0"/>
          </a:p>
          <a:p>
            <a:r>
              <a:rPr lang="hr-HR" smtClean="0"/>
              <a:t>olakšanje isplate dividende (čl. 220. st. 7. ZTD-a)</a:t>
            </a:r>
          </a:p>
          <a:p>
            <a:endParaRPr lang="hr-HR" smtClean="0"/>
          </a:p>
          <a:p>
            <a:r>
              <a:rPr lang="hr-HR" smtClean="0"/>
              <a:t>oslobođenje od ispunjenja obveze dioničara (čl. 216. st. 2. ZTD-a)</a:t>
            </a:r>
          </a:p>
          <a:p>
            <a:endParaRPr lang="hr-HR" smtClean="0"/>
          </a:p>
          <a:p>
            <a:r>
              <a:rPr lang="hr-HR" smtClean="0"/>
              <a:t>smanjenje TK-a + povećanje TK-a</a:t>
            </a:r>
            <a:endParaRPr lang="hr-H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Načini smanjenja </a:t>
            </a:r>
            <a:br>
              <a:rPr lang="hr-HR" smtClean="0"/>
            </a:br>
            <a:r>
              <a:rPr lang="hr-HR" smtClean="0"/>
              <a:t>temeljnog kapitala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Strogo propisani ZTD-om:</a:t>
            </a:r>
          </a:p>
          <a:p>
            <a:endParaRPr lang="hr-HR" smtClean="0"/>
          </a:p>
          <a:p>
            <a:pPr lvl="1"/>
            <a:r>
              <a:rPr lang="hr-HR" smtClean="0"/>
              <a:t>redovito smanjenje temeljnog kapitala</a:t>
            </a:r>
          </a:p>
          <a:p>
            <a:pPr lvl="1"/>
            <a:r>
              <a:rPr lang="hr-HR" smtClean="0"/>
              <a:t>pojednostavnjeno smanjenje temeljnog kapitala</a:t>
            </a:r>
          </a:p>
          <a:p>
            <a:pPr lvl="1"/>
            <a:r>
              <a:rPr lang="hr-HR" smtClean="0"/>
              <a:t>smanjenje temeljnog kapitala povlačenjem dionica</a:t>
            </a:r>
            <a:endParaRPr lang="hr-H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15911</TotalTime>
  <Words>66</Words>
  <Application>Microsoft Office PowerPoint</Application>
  <PresentationFormat>Prikaz na zaslonu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8" baseType="lpstr">
      <vt:lpstr>Arial</vt:lpstr>
      <vt:lpstr>Calibri</vt:lpstr>
      <vt:lpstr>Rockwell</vt:lpstr>
      <vt:lpstr>Wingdings 2</vt:lpstr>
      <vt:lpstr>Foundry</vt:lpstr>
      <vt:lpstr>  DIONIČKO DRUŠTVO</vt:lpstr>
      <vt:lpstr>Razlozi za smanjenje  temeljnog kapitala</vt:lpstr>
      <vt:lpstr>Načini smanjenja  temeljnog kapitala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DIONIČKO DRUŠTVO</dc:title>
  <dc:creator>Nina</dc:creator>
  <cp:lastModifiedBy>Admin</cp:lastModifiedBy>
  <cp:revision>1067</cp:revision>
  <dcterms:created xsi:type="dcterms:W3CDTF">2009-03-04T14:46:30Z</dcterms:created>
  <dcterms:modified xsi:type="dcterms:W3CDTF">2015-02-05T09:31:43Z</dcterms:modified>
</cp:coreProperties>
</file>