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0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8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5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7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97CAB-DD9E-4DE5-9814-2619CDDE9FC0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28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.unizg.hr/KP/predmet/kri_c/materijal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kan-criminology.eu/" TargetMode="External"/><Relationship Id="rId2" Type="http://schemas.openxmlformats.org/officeDocument/2006/relationships/hyperlink" Target="https://www.violence-lab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09" y="235674"/>
            <a:ext cx="11526981" cy="2854367"/>
          </a:xfrm>
        </p:spPr>
        <p:txBody>
          <a:bodyPr anchor="ctr">
            <a:normAutofit fontScale="90000"/>
          </a:bodyPr>
          <a:lstStyle/>
          <a:p>
            <a:r>
              <a:rPr lang="hr-HR" sz="7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hr-HR" sz="7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7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hr-HR" sz="7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7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</a:t>
            </a:r>
            <a:br>
              <a:rPr lang="hr-HR" sz="7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7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 osnovama kaznenog prava</a:t>
            </a:r>
            <a: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49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sz="49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1236"/>
            <a:ext cx="9144000" cy="1655762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izv. prof. dr. sc. Anna-Maria Getoš Kalac</a:t>
            </a:r>
          </a:p>
          <a:p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dr. sc. Reana Bezić</a:t>
            </a:r>
            <a:endParaRPr lang="en-GB" sz="3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9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MERLIN 2021/2022</a:t>
            </a:r>
          </a:p>
          <a:p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https://www.pravo.unizg.hr/KP/predmet/ksokp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pratiti obavijesti!</a:t>
            </a:r>
          </a:p>
          <a:p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nositelji/izvođači</a:t>
            </a:r>
          </a:p>
          <a:p>
            <a:pPr marL="457200" lvl="1" indent="168275"/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izv. prof. dr. sc. Anna-Maria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Getoš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Kalac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0">
              <a:buNone/>
            </a:pPr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konzultacije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ponedjeljkom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u 12,15 sati,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Trg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N.Š.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Zrinskog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17</a:t>
            </a:r>
          </a:p>
          <a:p>
            <a:pPr marL="457200" lvl="1" indent="168275"/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dr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sc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 Reana 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Bezić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0">
              <a:buNone/>
            </a:pPr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konzultacije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srijedom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u 12,00 sati,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Gundulićeva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10, soba 12/I</a:t>
            </a:r>
          </a:p>
        </p:txBody>
      </p:sp>
    </p:spTree>
    <p:extLst>
      <p:ext uri="{BB962C8B-B14F-4D97-AF65-F5344CB8AC3E}">
        <p14:creationId xmlns:p14="http://schemas.microsoft.com/office/powerpoint/2010/main" val="39105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LITERATURA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69875"/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www.pravo.unizg.hr/KP/predmet/kri_c/materijali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269875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udžbenik Derenčinović &amp; Getoš (2008)</a:t>
            </a:r>
          </a:p>
          <a:p>
            <a:pPr marL="0" indent="2698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UVOD U KRIMINOLOGIJU S OSNOVAMA KAZNENOG PRAVA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open access u akad. god. 2021/2022 (Merlin)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predavanja (posebno u pogledu recentnih statističkih podataka i novijih teorija)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8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RASPORED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11.30-13.00 </a:t>
            </a:r>
            <a:r>
              <a:rPr lang="en-US" dirty="0" smtClean="0"/>
              <a:t>– </a:t>
            </a:r>
            <a:r>
              <a:rPr lang="hr-HR" dirty="0" smtClean="0"/>
              <a:t>1. grupa </a:t>
            </a:r>
            <a:r>
              <a:rPr lang="en-US" dirty="0" smtClean="0"/>
              <a:t>redovni </a:t>
            </a:r>
            <a:r>
              <a:rPr lang="en-US" dirty="0" err="1"/>
              <a:t>studenti</a:t>
            </a:r>
            <a:endParaRPr lang="en-US" dirty="0"/>
          </a:p>
          <a:p>
            <a:r>
              <a:rPr lang="en-US" dirty="0"/>
              <a:t>13.15-14.45 - 1. </a:t>
            </a:r>
            <a:r>
              <a:rPr lang="en-US" dirty="0" err="1"/>
              <a:t>seminarska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 </a:t>
            </a:r>
          </a:p>
          <a:p>
            <a:r>
              <a:rPr lang="en-US" dirty="0"/>
              <a:t>15.00-16.30 - 2. </a:t>
            </a:r>
            <a:r>
              <a:rPr lang="en-US" dirty="0" err="1"/>
              <a:t>seminarska</a:t>
            </a:r>
            <a:r>
              <a:rPr lang="en-US" dirty="0"/>
              <a:t> </a:t>
            </a:r>
            <a:r>
              <a:rPr lang="en-US" dirty="0" err="1"/>
              <a:t>grupa</a:t>
            </a:r>
            <a:endParaRPr lang="en-US" dirty="0"/>
          </a:p>
          <a:p>
            <a:r>
              <a:rPr lang="en-US" dirty="0"/>
              <a:t>16.30-18.00 </a:t>
            </a:r>
            <a:r>
              <a:rPr lang="en-US" dirty="0" smtClean="0"/>
              <a:t>– </a:t>
            </a:r>
            <a:r>
              <a:rPr lang="hr-HR" dirty="0" smtClean="0"/>
              <a:t>2</a:t>
            </a:r>
            <a:r>
              <a:rPr lang="hr-HR" dirty="0"/>
              <a:t>. </a:t>
            </a:r>
            <a:r>
              <a:rPr lang="hr-HR" dirty="0" smtClean="0"/>
              <a:t>grupa redovni studenti i </a:t>
            </a:r>
            <a:r>
              <a:rPr lang="en-US" dirty="0" err="1" smtClean="0"/>
              <a:t>izvanredni</a:t>
            </a:r>
            <a:r>
              <a:rPr lang="en-US" dirty="0" smtClean="0"/>
              <a:t> student</a:t>
            </a:r>
            <a:endParaRPr lang="hr-HR" dirty="0" smtClean="0"/>
          </a:p>
          <a:p>
            <a:endParaRPr lang="hr-HR" dirty="0"/>
          </a:p>
          <a:p>
            <a:r>
              <a:rPr lang="hr-HR" smtClean="0"/>
              <a:t>Konačan </a:t>
            </a:r>
            <a:r>
              <a:rPr lang="hr-HR" dirty="0" smtClean="0"/>
              <a:t>popis studenata bit će objavljen u sustavu Merlin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5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završni kolokvij – početkom siječnja 2022.g. u prostorijama 				 Fakulteta</a:t>
            </a:r>
          </a:p>
          <a:p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ukupan uspjeh na kolokvijima se u cijelosti priznaje kao ispit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rezultati s kolokvija se čuvaju do kraja tekuće akademske godine</a:t>
            </a:r>
          </a:p>
          <a:p>
            <a:pPr marL="0" indent="0">
              <a:buNone/>
            </a:pP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4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 ISTRAŽIVANJA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VIOLENCE RESEARCH LAB</a:t>
            </a: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https://www.violence-lab.eu/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BALKAN CRIMINOLOGY</a:t>
            </a:r>
          </a:p>
          <a:p>
            <a:pPr marL="0" indent="0">
              <a:buNone/>
            </a:pP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https://www.balkan-criminology.eu/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39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PITANJA</a:t>
            </a:r>
            <a:r>
              <a:rPr lang="en-GB" sz="16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?</a:t>
            </a:r>
            <a:endParaRPr lang="en-GB" sz="16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2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181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 Semilight</vt:lpstr>
      <vt:lpstr>Office Theme</vt:lpstr>
      <vt:lpstr>  KRIMINOLOGIJA s osnovama kaznenog prava  OSNOVNE INFORMACIJE O KOLEGIJU</vt:lpstr>
      <vt:lpstr>OSNOVNE INFORMACIJE O KOLEGIJU</vt:lpstr>
      <vt:lpstr>LITERATURA</vt:lpstr>
      <vt:lpstr>RASPORED</vt:lpstr>
      <vt:lpstr>OSNOVNE INFORMACIJE O KOLEGIJU</vt:lpstr>
      <vt:lpstr>KRIMINOLOŠKA ISTRAŽIVANJA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KRIMINOLOGIJA</dc:title>
  <dc:creator>Admin</dc:creator>
  <cp:lastModifiedBy>Reana Bezić</cp:lastModifiedBy>
  <cp:revision>24</cp:revision>
  <dcterms:created xsi:type="dcterms:W3CDTF">2019-10-02T07:52:52Z</dcterms:created>
  <dcterms:modified xsi:type="dcterms:W3CDTF">2021-10-07T08:40:01Z</dcterms:modified>
</cp:coreProperties>
</file>