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05578AB-3E74-4F79-B0C5-D53B9505D890}" type="datetimeFigureOut">
              <a:rPr lang="sr-Latn-CS" smtClean="0"/>
              <a:pPr/>
              <a:t>21.1.2013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5083B3-C7E9-45C2-87D3-D3545A39A34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578AB-3E74-4F79-B0C5-D53B9505D890}" type="datetimeFigureOut">
              <a:rPr lang="sr-Latn-CS" smtClean="0"/>
              <a:pPr/>
              <a:t>21.1.2013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083B3-C7E9-45C2-87D3-D3545A39A3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578AB-3E74-4F79-B0C5-D53B9505D890}" type="datetimeFigureOut">
              <a:rPr lang="sr-Latn-CS" smtClean="0"/>
              <a:pPr/>
              <a:t>21.1.2013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083B3-C7E9-45C2-87D3-D3545A39A3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578AB-3E74-4F79-B0C5-D53B9505D890}" type="datetimeFigureOut">
              <a:rPr lang="sr-Latn-CS" smtClean="0"/>
              <a:pPr/>
              <a:t>21.1.2013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083B3-C7E9-45C2-87D3-D3545A39A3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05578AB-3E74-4F79-B0C5-D53B9505D890}" type="datetimeFigureOut">
              <a:rPr lang="sr-Latn-CS" smtClean="0"/>
              <a:pPr/>
              <a:t>21.1.2013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5083B3-C7E9-45C2-87D3-D3545A39A34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578AB-3E74-4F79-B0C5-D53B9505D890}" type="datetimeFigureOut">
              <a:rPr lang="sr-Latn-CS" smtClean="0"/>
              <a:pPr/>
              <a:t>21.1.2013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25083B3-C7E9-45C2-87D3-D3545A39A34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578AB-3E74-4F79-B0C5-D53B9505D890}" type="datetimeFigureOut">
              <a:rPr lang="sr-Latn-CS" smtClean="0"/>
              <a:pPr/>
              <a:t>21.1.2013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25083B3-C7E9-45C2-87D3-D3545A39A3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578AB-3E74-4F79-B0C5-D53B9505D890}" type="datetimeFigureOut">
              <a:rPr lang="sr-Latn-CS" smtClean="0"/>
              <a:pPr/>
              <a:t>21.1.2013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083B3-C7E9-45C2-87D3-D3545A39A34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578AB-3E74-4F79-B0C5-D53B9505D890}" type="datetimeFigureOut">
              <a:rPr lang="sr-Latn-CS" smtClean="0"/>
              <a:pPr/>
              <a:t>21.1.2013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083B3-C7E9-45C2-87D3-D3545A39A3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05578AB-3E74-4F79-B0C5-D53B9505D890}" type="datetimeFigureOut">
              <a:rPr lang="sr-Latn-CS" smtClean="0"/>
              <a:pPr/>
              <a:t>21.1.2013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5083B3-C7E9-45C2-87D3-D3545A39A34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05578AB-3E74-4F79-B0C5-D53B9505D890}" type="datetimeFigureOut">
              <a:rPr lang="sr-Latn-CS" smtClean="0"/>
              <a:pPr/>
              <a:t>21.1.2013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5083B3-C7E9-45C2-87D3-D3545A39A34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05578AB-3E74-4F79-B0C5-D53B9505D890}" type="datetimeFigureOut">
              <a:rPr lang="sr-Latn-CS" smtClean="0"/>
              <a:pPr/>
              <a:t>21.1.2013</a:t>
            </a:fld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25083B3-C7E9-45C2-87D3-D3545A39A34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Klub liječenih alkoholičara kao terapijska zajednica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Prof</a:t>
            </a:r>
            <a:r>
              <a:rPr lang="hr-HR" dirty="0" smtClean="0"/>
              <a:t>. </a:t>
            </a:r>
            <a:r>
              <a:rPr lang="hr-HR" dirty="0" err="1" smtClean="0"/>
              <a:t>dr</a:t>
            </a:r>
            <a:r>
              <a:rPr lang="hr-HR" dirty="0" smtClean="0"/>
              <a:t>. </a:t>
            </a:r>
            <a:r>
              <a:rPr lang="hr-HR" dirty="0" err="1" smtClean="0"/>
              <a:t>sc</a:t>
            </a:r>
            <a:r>
              <a:rPr lang="hr-HR" dirty="0" smtClean="0"/>
              <a:t>. Lana Mužinić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KLA- sinonim za rehabilitaciju u alkoholizmu</a:t>
            </a:r>
          </a:p>
          <a:p>
            <a:r>
              <a:rPr lang="hr-HR" dirty="0" smtClean="0"/>
              <a:t>Model zagrebačke </a:t>
            </a:r>
            <a:r>
              <a:rPr lang="hr-HR" dirty="0" err="1" smtClean="0"/>
              <a:t>alkohološke</a:t>
            </a:r>
            <a:r>
              <a:rPr lang="hr-HR" dirty="0" smtClean="0"/>
              <a:t> škole pokazao uspješnost multidisciplinarnog pristupa tretmanu alkoholičara</a:t>
            </a:r>
          </a:p>
          <a:p>
            <a:r>
              <a:rPr lang="hr-HR" dirty="0" smtClean="0"/>
              <a:t>Važno za razvoj psihijatrije u zajednici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Model je temeljen na sveobuhvatnom tretmanu koji uključuje mjere primarne prevencije kroz edukacije i aktivnosti tijekom školovanja i kroz medije, zatim institucionalni sekundarni tretman kroz klinike i bolnice, uključujući stacionarni model i parcijalnu hospitalizaciju, te posljednje, ali i najvažnije, rehabilitaciju kroz mrežu klubova liječenih alkoholičara, najznačajniju udrugu na području zdravstva i socijalne medicine i psihijatrije  (</a:t>
            </a:r>
            <a:r>
              <a:rPr lang="hr-HR" sz="1900" dirty="0" smtClean="0"/>
              <a:t>prema </a:t>
            </a:r>
            <a:r>
              <a:rPr lang="hr-HR" sz="1900" dirty="0" smtClean="0"/>
              <a:t>prof.dr.sc. Zoran </a:t>
            </a:r>
            <a:r>
              <a:rPr lang="hr-HR" sz="1900" dirty="0" smtClean="0"/>
              <a:t>Zoričić</a:t>
            </a:r>
            <a:r>
              <a:rPr lang="hr-HR" dirty="0" smtClean="0"/>
              <a:t>)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odmah po osnivanju terapijske zajednice alkoholičara u Klinici za neurologiju, psihijatriju, </a:t>
            </a:r>
            <a:r>
              <a:rPr lang="hr-HR" dirty="0" err="1" smtClean="0"/>
              <a:t>alkohologiju</a:t>
            </a:r>
            <a:r>
              <a:rPr lang="hr-HR" dirty="0" smtClean="0"/>
              <a:t> i druge ovisnosti KB </a:t>
            </a:r>
            <a:r>
              <a:rPr lang="hr-HR" dirty="0" err="1" smtClean="0"/>
              <a:t>dr</a:t>
            </a:r>
            <a:r>
              <a:rPr lang="hr-HR" dirty="0" smtClean="0"/>
              <a:t> “Mladen Stojanović” započelo je i osnivanje klubova liječenih alkoholičara, kao druge faze liječenja i rehabilitacije alkoholičara</a:t>
            </a:r>
          </a:p>
          <a:p>
            <a:r>
              <a:rPr lang="hr-HR" dirty="0" smtClean="0"/>
              <a:t>(</a:t>
            </a:r>
            <a:r>
              <a:rPr lang="hr-HR" sz="2000" dirty="0" smtClean="0"/>
              <a:t>Lang B, Psihoterapija i terapijska zajednica alkoholičara, 1982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Klubovi su imali određene usmjerenosti u radu po principima terapijske zajednice, tim više što su članovi kluba bili u prvoj fazi liječenja u terapijskoj zajednici Klinike</a:t>
            </a:r>
          </a:p>
          <a:p>
            <a:r>
              <a:rPr lang="hr-HR" dirty="0" smtClean="0"/>
              <a:t>Poslovnik o radu kluba imao je karakter pristupa tehnici terapijske zajednice, ali su ga klubovi prilagođavali uvjetima rada, educiranosti terapeuta, prilivu novih članova.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Osnovni principi terapijske zajednice u KLA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Aktivna izmjena tradicionalnih uloga terapeuta i bolesnika, s aktivnijom ulogom alkoholičara, osobito treba njegovati uzajamnu pomoć kako u rehabilitaciji tako i u pristupu novom članu</a:t>
            </a:r>
          </a:p>
          <a:p>
            <a:r>
              <a:rPr lang="hr-HR" dirty="0" smtClean="0"/>
              <a:t>Analiza ponašanja u </a:t>
            </a:r>
            <a:r>
              <a:rPr lang="hr-HR" dirty="0" err="1" smtClean="0"/>
              <a:t>interpersonalnim</a:t>
            </a:r>
            <a:r>
              <a:rPr lang="hr-HR" dirty="0" smtClean="0"/>
              <a:t> odnosima, i sudjelovanjem svih članova u diskusijama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Provjera napretka u rehabilitaciji pojedinca kako u društvu tako i u obitelji i na radnom mjestu. Pomaganje pojedincu u rješavanju osobne krizne situacije. </a:t>
            </a:r>
          </a:p>
          <a:p>
            <a:r>
              <a:rPr lang="hr-HR" dirty="0" smtClean="0"/>
              <a:t>Organiziranje edukacije za članove iz područja alkoholizma</a:t>
            </a:r>
          </a:p>
          <a:p>
            <a:r>
              <a:rPr lang="hr-HR" dirty="0" smtClean="0"/>
              <a:t>KLA treba biti otvoren prema članovima obitelji, radne organizacije i drugim predstavnicima društva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Sve navedeno može se uklopiti u Poslovnik rada kluba. </a:t>
            </a:r>
          </a:p>
          <a:p>
            <a:r>
              <a:rPr lang="hr-HR" dirty="0" smtClean="0"/>
              <a:t>Rotiranje članova na pojedinim dužnostima</a:t>
            </a:r>
          </a:p>
          <a:p>
            <a:r>
              <a:rPr lang="hr-HR" dirty="0" smtClean="0"/>
              <a:t>Osnovni je smisao terapijske zajednice kluba liječenih alkoholičara da pomogne alkoholičaru u rehabilitaciji u </a:t>
            </a:r>
            <a:r>
              <a:rPr lang="hr-HR" smtClean="0"/>
              <a:t>njegovoj sredini, </a:t>
            </a:r>
            <a:r>
              <a:rPr lang="hr-HR" dirty="0" smtClean="0"/>
              <a:t>da mu pomogne u apstiniranju i da svojim djelovanjem u javnosti pomaže pojedincima i društvu da se alkoholičari odluče na liječenje, u što ranijoj fazi svoje bolesti  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</TotalTime>
  <Words>360</Words>
  <Application>Microsoft Office PowerPoint</Application>
  <PresentationFormat>Prikaz na zaslonu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Livnica</vt:lpstr>
      <vt:lpstr>Klub liječenih alkoholičara kao terapijska zajednica</vt:lpstr>
      <vt:lpstr>Slajd 2</vt:lpstr>
      <vt:lpstr>Slajd 3</vt:lpstr>
      <vt:lpstr>Slajd 4</vt:lpstr>
      <vt:lpstr>Slajd 5</vt:lpstr>
      <vt:lpstr>Osnovni principi terapijske zajednice u KLA</vt:lpstr>
      <vt:lpstr>Slajd 7</vt:lpstr>
      <vt:lpstr>Slajd 8</vt:lpstr>
      <vt:lpstr>Slajd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Klub liječenih alkoholičara kao terapijska zajednica</dc:title>
  <dc:creator>User</dc:creator>
  <cp:lastModifiedBy>User</cp:lastModifiedBy>
  <cp:revision>10</cp:revision>
  <dcterms:created xsi:type="dcterms:W3CDTF">2013-01-21T21:24:53Z</dcterms:created>
  <dcterms:modified xsi:type="dcterms:W3CDTF">2013-01-21T22:03:41Z</dcterms:modified>
</cp:coreProperties>
</file>