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3" r:id="rId6"/>
    <p:sldId id="265" r:id="rId7"/>
    <p:sldId id="264" r:id="rId8"/>
    <p:sldId id="266" r:id="rId9"/>
    <p:sldId id="258" r:id="rId10"/>
    <p:sldId id="267" r:id="rId11"/>
    <p:sldId id="26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7174D-71E5-4E75-A53F-174E8D9450F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BB5EC62-80F3-41F6-B8DA-7DBD3C9FEE7D}">
      <dgm:prSet phldrT="[Teks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IUS PRAETORIUM (201 – 27 BC)</a:t>
          </a:r>
        </a:p>
      </dgm:t>
    </dgm:pt>
    <dgm:pt modelId="{C8FBC5E7-7F42-4554-9844-2DCF79045C46}" type="parTrans" cxnId="{FE00D77B-C79D-4E98-BCFA-0C1E452242D6}">
      <dgm:prSet/>
      <dgm:spPr/>
      <dgm:t>
        <a:bodyPr/>
        <a:lstStyle/>
        <a:p>
          <a:endParaRPr lang="hr-HR"/>
        </a:p>
      </dgm:t>
    </dgm:pt>
    <dgm:pt modelId="{ADD8EE75-A40D-4446-80AD-A6D456267FBA}" type="sibTrans" cxnId="{FE00D77B-C79D-4E98-BCFA-0C1E452242D6}">
      <dgm:prSet/>
      <dgm:spPr/>
      <dgm:t>
        <a:bodyPr/>
        <a:lstStyle/>
        <a:p>
          <a:endParaRPr lang="hr-HR"/>
        </a:p>
      </dgm:t>
    </dgm:pt>
    <dgm:pt modelId="{322FC069-D581-483B-AE4A-B744F31D7F9C}">
      <dgm:prSet phldrT="[Teks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CLASSICAL LAW (27 BC – 235 AD)</a:t>
          </a:r>
        </a:p>
      </dgm:t>
    </dgm:pt>
    <dgm:pt modelId="{43E31FC0-F512-40AE-AADF-F5A3F45A4B7F}" type="parTrans" cxnId="{66B489DA-0F99-4D61-BB51-61C2254AACAB}">
      <dgm:prSet/>
      <dgm:spPr/>
      <dgm:t>
        <a:bodyPr/>
        <a:lstStyle/>
        <a:p>
          <a:endParaRPr lang="hr-HR"/>
        </a:p>
      </dgm:t>
    </dgm:pt>
    <dgm:pt modelId="{3E344134-8410-4159-939C-BDE5241D14F0}" type="sibTrans" cxnId="{66B489DA-0F99-4D61-BB51-61C2254AACAB}">
      <dgm:prSet/>
      <dgm:spPr/>
      <dgm:t>
        <a:bodyPr/>
        <a:lstStyle/>
        <a:p>
          <a:endParaRPr lang="hr-HR"/>
        </a:p>
      </dgm:t>
    </dgm:pt>
    <dgm:pt modelId="{F209CE06-D42B-4828-807A-DFAC08892DAC}">
      <dgm:prSet phldrT="[Teks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POSTCLASSICAL LAW (235 – 565 AD)</a:t>
          </a:r>
        </a:p>
      </dgm:t>
    </dgm:pt>
    <dgm:pt modelId="{2626CACD-863F-4281-99B6-D2D7346CB478}" type="parTrans" cxnId="{E23D6ACD-06F5-4AA6-A16E-94D92E41381A}">
      <dgm:prSet/>
      <dgm:spPr/>
      <dgm:t>
        <a:bodyPr/>
        <a:lstStyle/>
        <a:p>
          <a:endParaRPr lang="hr-HR"/>
        </a:p>
      </dgm:t>
    </dgm:pt>
    <dgm:pt modelId="{5428AC24-8710-4EC6-98E4-52AD171B498E}" type="sibTrans" cxnId="{E23D6ACD-06F5-4AA6-A16E-94D92E41381A}">
      <dgm:prSet/>
      <dgm:spPr/>
      <dgm:t>
        <a:bodyPr/>
        <a:lstStyle/>
        <a:p>
          <a:endParaRPr lang="hr-HR"/>
        </a:p>
      </dgm:t>
    </dgm:pt>
    <dgm:pt modelId="{68D44BD2-1B28-44FE-A50E-A0A0C02A4BC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IUS CIVILE </a:t>
          </a:r>
        </a:p>
        <a:p>
          <a:r>
            <a:rPr lang="hr-HR" dirty="0"/>
            <a:t>(754 – 201 BC)</a:t>
          </a:r>
        </a:p>
      </dgm:t>
    </dgm:pt>
    <dgm:pt modelId="{29530450-3EB1-4113-B33D-99813503753A}" type="parTrans" cxnId="{22CF9FBF-F1E9-4968-A7E8-21AC1D3DBC92}">
      <dgm:prSet/>
      <dgm:spPr/>
      <dgm:t>
        <a:bodyPr/>
        <a:lstStyle/>
        <a:p>
          <a:endParaRPr lang="hr-HR"/>
        </a:p>
      </dgm:t>
    </dgm:pt>
    <dgm:pt modelId="{2FE4D051-27E8-4325-BA5E-E726EAAA0C0A}" type="sibTrans" cxnId="{22CF9FBF-F1E9-4968-A7E8-21AC1D3DBC92}">
      <dgm:prSet/>
      <dgm:spPr/>
      <dgm:t>
        <a:bodyPr/>
        <a:lstStyle/>
        <a:p>
          <a:endParaRPr lang="hr-HR"/>
        </a:p>
      </dgm:t>
    </dgm:pt>
    <dgm:pt modelId="{4E968DD0-E64B-489E-BC35-F24E947D9DBB}" type="pres">
      <dgm:prSet presAssocID="{D6F7174D-71E5-4E75-A53F-174E8D9450F0}" presName="CompostProcess" presStyleCnt="0">
        <dgm:presLayoutVars>
          <dgm:dir/>
          <dgm:resizeHandles val="exact"/>
        </dgm:presLayoutVars>
      </dgm:prSet>
      <dgm:spPr/>
    </dgm:pt>
    <dgm:pt modelId="{068DB8BA-3F84-4C4F-BFB8-94A985F27D26}" type="pres">
      <dgm:prSet presAssocID="{D6F7174D-71E5-4E75-A53F-174E8D9450F0}" presName="arrow" presStyleLbl="bgShp" presStyleIdx="0" presStyleCnt="1"/>
      <dgm:spPr/>
    </dgm:pt>
    <dgm:pt modelId="{BD9632A3-C4D6-4BE7-AB11-AEABA8064C1C}" type="pres">
      <dgm:prSet presAssocID="{D6F7174D-71E5-4E75-A53F-174E8D9450F0}" presName="linearProcess" presStyleCnt="0"/>
      <dgm:spPr/>
    </dgm:pt>
    <dgm:pt modelId="{F223E7F6-76ED-489C-87F5-4744B0E93A77}" type="pres">
      <dgm:prSet presAssocID="{68D44BD2-1B28-44FE-A50E-A0A0C02A4BC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9748B-A334-47F5-B2A5-D56BDC39E23F}" type="pres">
      <dgm:prSet presAssocID="{2FE4D051-27E8-4325-BA5E-E726EAAA0C0A}" presName="sibTrans" presStyleCnt="0"/>
      <dgm:spPr/>
    </dgm:pt>
    <dgm:pt modelId="{B5891329-DFC4-49ED-B3CE-BEF7583E6385}" type="pres">
      <dgm:prSet presAssocID="{FBB5EC62-80F3-41F6-B8DA-7DBD3C9FEE7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B17E4-2229-4258-83B3-8314FEC80BBD}" type="pres">
      <dgm:prSet presAssocID="{ADD8EE75-A40D-4446-80AD-A6D456267FBA}" presName="sibTrans" presStyleCnt="0"/>
      <dgm:spPr/>
    </dgm:pt>
    <dgm:pt modelId="{601E75C0-31F0-4CF5-B49B-8DE365477159}" type="pres">
      <dgm:prSet presAssocID="{322FC069-D581-483B-AE4A-B744F31D7F9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E41CA-3CA0-4815-BE63-A852EF805568}" type="pres">
      <dgm:prSet presAssocID="{3E344134-8410-4159-939C-BDE5241D14F0}" presName="sibTrans" presStyleCnt="0"/>
      <dgm:spPr/>
    </dgm:pt>
    <dgm:pt modelId="{8AEAF618-6F46-4C36-9D80-976FF7D75547}" type="pres">
      <dgm:prSet presAssocID="{F209CE06-D42B-4828-807A-DFAC08892DA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D6ACD-06F5-4AA6-A16E-94D92E41381A}" srcId="{D6F7174D-71E5-4E75-A53F-174E8D9450F0}" destId="{F209CE06-D42B-4828-807A-DFAC08892DAC}" srcOrd="3" destOrd="0" parTransId="{2626CACD-863F-4281-99B6-D2D7346CB478}" sibTransId="{5428AC24-8710-4EC6-98E4-52AD171B498E}"/>
    <dgm:cxn modelId="{2F0E6193-32CE-4614-9CD9-676D02348C5D}" type="presOf" srcId="{FBB5EC62-80F3-41F6-B8DA-7DBD3C9FEE7D}" destId="{B5891329-DFC4-49ED-B3CE-BEF7583E6385}" srcOrd="0" destOrd="0" presId="urn:microsoft.com/office/officeart/2005/8/layout/hProcess9"/>
    <dgm:cxn modelId="{66B489DA-0F99-4D61-BB51-61C2254AACAB}" srcId="{D6F7174D-71E5-4E75-A53F-174E8D9450F0}" destId="{322FC069-D581-483B-AE4A-B744F31D7F9C}" srcOrd="2" destOrd="0" parTransId="{43E31FC0-F512-40AE-AADF-F5A3F45A4B7F}" sibTransId="{3E344134-8410-4159-939C-BDE5241D14F0}"/>
    <dgm:cxn modelId="{FE00D77B-C79D-4E98-BCFA-0C1E452242D6}" srcId="{D6F7174D-71E5-4E75-A53F-174E8D9450F0}" destId="{FBB5EC62-80F3-41F6-B8DA-7DBD3C9FEE7D}" srcOrd="1" destOrd="0" parTransId="{C8FBC5E7-7F42-4554-9844-2DCF79045C46}" sibTransId="{ADD8EE75-A40D-4446-80AD-A6D456267FBA}"/>
    <dgm:cxn modelId="{CD079FC1-D4CE-4EE4-913B-59908B04FB6F}" type="presOf" srcId="{F209CE06-D42B-4828-807A-DFAC08892DAC}" destId="{8AEAF618-6F46-4C36-9D80-976FF7D75547}" srcOrd="0" destOrd="0" presId="urn:microsoft.com/office/officeart/2005/8/layout/hProcess9"/>
    <dgm:cxn modelId="{79A20E4A-69F5-4A77-A1AA-F97E5F7DB727}" type="presOf" srcId="{68D44BD2-1B28-44FE-A50E-A0A0C02A4BC3}" destId="{F223E7F6-76ED-489C-87F5-4744B0E93A77}" srcOrd="0" destOrd="0" presId="urn:microsoft.com/office/officeart/2005/8/layout/hProcess9"/>
    <dgm:cxn modelId="{29D443FE-9648-4963-BB82-4B741283646C}" type="presOf" srcId="{322FC069-D581-483B-AE4A-B744F31D7F9C}" destId="{601E75C0-31F0-4CF5-B49B-8DE365477159}" srcOrd="0" destOrd="0" presId="urn:microsoft.com/office/officeart/2005/8/layout/hProcess9"/>
    <dgm:cxn modelId="{CC1F6117-F5A3-4837-ACB3-1DA08F52E5E8}" type="presOf" srcId="{D6F7174D-71E5-4E75-A53F-174E8D9450F0}" destId="{4E968DD0-E64B-489E-BC35-F24E947D9DBB}" srcOrd="0" destOrd="0" presId="urn:microsoft.com/office/officeart/2005/8/layout/hProcess9"/>
    <dgm:cxn modelId="{22CF9FBF-F1E9-4968-A7E8-21AC1D3DBC92}" srcId="{D6F7174D-71E5-4E75-A53F-174E8D9450F0}" destId="{68D44BD2-1B28-44FE-A50E-A0A0C02A4BC3}" srcOrd="0" destOrd="0" parTransId="{29530450-3EB1-4113-B33D-99813503753A}" sibTransId="{2FE4D051-27E8-4325-BA5E-E726EAAA0C0A}"/>
    <dgm:cxn modelId="{7DE34DD5-342C-4E37-B7A5-06DE26974E6D}" type="presParOf" srcId="{4E968DD0-E64B-489E-BC35-F24E947D9DBB}" destId="{068DB8BA-3F84-4C4F-BFB8-94A985F27D26}" srcOrd="0" destOrd="0" presId="urn:microsoft.com/office/officeart/2005/8/layout/hProcess9"/>
    <dgm:cxn modelId="{61FC4EF1-C7AC-4639-8F22-197968F543F7}" type="presParOf" srcId="{4E968DD0-E64B-489E-BC35-F24E947D9DBB}" destId="{BD9632A3-C4D6-4BE7-AB11-AEABA8064C1C}" srcOrd="1" destOrd="0" presId="urn:microsoft.com/office/officeart/2005/8/layout/hProcess9"/>
    <dgm:cxn modelId="{A5F41761-DAFF-4226-9A45-D85C81515A74}" type="presParOf" srcId="{BD9632A3-C4D6-4BE7-AB11-AEABA8064C1C}" destId="{F223E7F6-76ED-489C-87F5-4744B0E93A77}" srcOrd="0" destOrd="0" presId="urn:microsoft.com/office/officeart/2005/8/layout/hProcess9"/>
    <dgm:cxn modelId="{7813635B-2256-41D4-893E-3ED5E18EFFCE}" type="presParOf" srcId="{BD9632A3-C4D6-4BE7-AB11-AEABA8064C1C}" destId="{D249748B-A334-47F5-B2A5-D56BDC39E23F}" srcOrd="1" destOrd="0" presId="urn:microsoft.com/office/officeart/2005/8/layout/hProcess9"/>
    <dgm:cxn modelId="{662AB77B-CF75-4B3E-A237-A292C4F8D5D8}" type="presParOf" srcId="{BD9632A3-C4D6-4BE7-AB11-AEABA8064C1C}" destId="{B5891329-DFC4-49ED-B3CE-BEF7583E6385}" srcOrd="2" destOrd="0" presId="urn:microsoft.com/office/officeart/2005/8/layout/hProcess9"/>
    <dgm:cxn modelId="{E17B5EC6-2C98-4880-BFC3-12533FFF4E95}" type="presParOf" srcId="{BD9632A3-C4D6-4BE7-AB11-AEABA8064C1C}" destId="{1B4B17E4-2229-4258-83B3-8314FEC80BBD}" srcOrd="3" destOrd="0" presId="urn:microsoft.com/office/officeart/2005/8/layout/hProcess9"/>
    <dgm:cxn modelId="{32F16FFA-3D18-40AB-8C88-956C51E5484D}" type="presParOf" srcId="{BD9632A3-C4D6-4BE7-AB11-AEABA8064C1C}" destId="{601E75C0-31F0-4CF5-B49B-8DE365477159}" srcOrd="4" destOrd="0" presId="urn:microsoft.com/office/officeart/2005/8/layout/hProcess9"/>
    <dgm:cxn modelId="{543108E7-7407-40A1-8190-979A809CBF6E}" type="presParOf" srcId="{BD9632A3-C4D6-4BE7-AB11-AEABA8064C1C}" destId="{22DE41CA-3CA0-4815-BE63-A852EF805568}" srcOrd="5" destOrd="0" presId="urn:microsoft.com/office/officeart/2005/8/layout/hProcess9"/>
    <dgm:cxn modelId="{FAC18151-F425-4DCD-A538-19D35AE935EE}" type="presParOf" srcId="{BD9632A3-C4D6-4BE7-AB11-AEABA8064C1C}" destId="{8AEAF618-6F46-4C36-9D80-976FF7D7554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4D1661-8E83-4BCB-84DB-D9AF4F7557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2D59FFE-D400-4689-8474-97140338084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Legal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collections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and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codifications</a:t>
          </a:r>
          <a:endParaRPr kumimoji="0" lang="en-US" altLang="sr-Latn-R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1CAA7B6-A88C-4347-82D5-55E1742D380E}" type="parTrans" cxnId="{55DC972F-0AE6-4C42-A7B1-7AA8A7D44218}">
      <dgm:prSet/>
      <dgm:spPr/>
      <dgm:t>
        <a:bodyPr/>
        <a:lstStyle/>
        <a:p>
          <a:endParaRPr lang="hr-HR"/>
        </a:p>
      </dgm:t>
    </dgm:pt>
    <dgm:pt modelId="{485AE0D8-54BB-4D35-9FC2-EAC33F14C3C6}" type="sibTrans" cxnId="{55DC972F-0AE6-4C42-A7B1-7AA8A7D44218}">
      <dgm:prSet/>
      <dgm:spPr/>
      <dgm:t>
        <a:bodyPr/>
        <a:lstStyle/>
        <a:p>
          <a:endParaRPr lang="hr-HR"/>
        </a:p>
      </dgm:t>
    </dgm:pt>
    <dgm:pt modelId="{0A686CFC-2C6B-4596-848D-7232AAA145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Collections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of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constitutiones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(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leges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):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1.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Codex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Gregorianus</a:t>
          </a:r>
          <a:endParaRPr kumimoji="0" lang="hr-HR" altLang="sr-Latn-R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2. C.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Hermogenianus</a:t>
          </a:r>
          <a:endParaRPr kumimoji="0" lang="hr-HR" altLang="sr-Latn-R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3. C.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Thedosianus</a:t>
          </a:r>
          <a:endParaRPr kumimoji="0" lang="en-US" altLang="sr-Latn-R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D20F0BF-C7AC-49A4-9D47-D77C657345AF}" type="parTrans" cxnId="{2DECDBC5-C9BF-493A-AD8F-827FE3054185}">
      <dgm:prSet/>
      <dgm:spPr/>
      <dgm:t>
        <a:bodyPr/>
        <a:lstStyle/>
        <a:p>
          <a:endParaRPr lang="hr-HR"/>
        </a:p>
      </dgm:t>
    </dgm:pt>
    <dgm:pt modelId="{31E5248D-FFF9-4B10-BF26-A1959ABBF7F5}" type="sibTrans" cxnId="{2DECDBC5-C9BF-493A-AD8F-827FE3054185}">
      <dgm:prSet/>
      <dgm:spPr/>
      <dgm:t>
        <a:bodyPr/>
        <a:lstStyle/>
        <a:p>
          <a:endParaRPr lang="hr-HR"/>
        </a:p>
      </dgm:t>
    </dgm:pt>
    <dgm:pt modelId="{89CD6BFC-3ACE-4D15-B810-3F41077BBD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Barbarian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codes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1.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Lex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Romana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Visigothorum</a:t>
          </a:r>
          <a:endParaRPr kumimoji="0" lang="hr-HR" altLang="sr-Latn-R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2. L. R.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Burgundionum</a:t>
          </a:r>
          <a:endParaRPr kumimoji="0" lang="hr-HR" altLang="sr-Latn-R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3.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Edictum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Theoderici</a:t>
          </a:r>
          <a:endParaRPr kumimoji="0" lang="en-US" altLang="sr-Latn-R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8DDD8D2-2C16-48C1-A687-EA48BDD8FD84}" type="parTrans" cxnId="{E5B34790-EFBB-4F35-8555-DF59207B6205}">
      <dgm:prSet/>
      <dgm:spPr/>
      <dgm:t>
        <a:bodyPr/>
        <a:lstStyle/>
        <a:p>
          <a:endParaRPr lang="hr-HR"/>
        </a:p>
      </dgm:t>
    </dgm:pt>
    <dgm:pt modelId="{A852D8C9-B49F-4EA4-A2D4-4F302E899038}" type="sibTrans" cxnId="{E5B34790-EFBB-4F35-8555-DF59207B6205}">
      <dgm:prSet/>
      <dgm:spPr/>
      <dgm:t>
        <a:bodyPr/>
        <a:lstStyle/>
        <a:p>
          <a:endParaRPr lang="hr-HR"/>
        </a:p>
      </dgm:t>
    </dgm:pt>
    <dgm:pt modelId="{2DD4C843-16FA-4BBE-A834-121114B3788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Collections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of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ius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and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leges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1. fragmenta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Vaticana</a:t>
          </a:r>
          <a:endParaRPr kumimoji="0" lang="hr-HR" altLang="sr-Latn-R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2.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Collatio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legum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R.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et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M.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3. 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Syro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-Roman </a:t>
          </a:r>
          <a:r>
            <a:rPr kumimoji="0" lang="hr-HR" altLang="sr-Latn-RS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Lawbook</a:t>
          </a:r>
          <a:r>
            <a: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 </a:t>
          </a:r>
          <a:endParaRPr kumimoji="0" lang="en-US" altLang="sr-Latn-R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7092732-B25E-4A37-8675-A42D81F277FD}" type="parTrans" cxnId="{85A744BF-3BA3-4318-A634-3211DAC92C45}">
      <dgm:prSet/>
      <dgm:spPr/>
      <dgm:t>
        <a:bodyPr/>
        <a:lstStyle/>
        <a:p>
          <a:endParaRPr lang="hr-HR"/>
        </a:p>
      </dgm:t>
    </dgm:pt>
    <dgm:pt modelId="{C3981CE2-3E1A-425D-A93D-20E185F8DDC8}" type="sibTrans" cxnId="{85A744BF-3BA3-4318-A634-3211DAC92C45}">
      <dgm:prSet/>
      <dgm:spPr/>
      <dgm:t>
        <a:bodyPr/>
        <a:lstStyle/>
        <a:p>
          <a:endParaRPr lang="hr-HR"/>
        </a:p>
      </dgm:t>
    </dgm:pt>
    <dgm:pt modelId="{94E94D6D-1AA6-4715-81BC-2A4331E1A197}" type="pres">
      <dgm:prSet presAssocID="{124D1661-8E83-4BCB-84DB-D9AF4F7557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E40243-56A4-40FD-A463-FD29FAC1241F}" type="pres">
      <dgm:prSet presAssocID="{02D59FFE-D400-4689-8474-97140338084D}" presName="hierRoot1" presStyleCnt="0">
        <dgm:presLayoutVars>
          <dgm:hierBranch/>
        </dgm:presLayoutVars>
      </dgm:prSet>
      <dgm:spPr/>
    </dgm:pt>
    <dgm:pt modelId="{E150493C-AE60-4463-8D6C-454D74D2C6F9}" type="pres">
      <dgm:prSet presAssocID="{02D59FFE-D400-4689-8474-97140338084D}" presName="rootComposite1" presStyleCnt="0"/>
      <dgm:spPr/>
    </dgm:pt>
    <dgm:pt modelId="{F3D8B2C3-C97E-4E5C-B57B-8850797F4D39}" type="pres">
      <dgm:prSet presAssocID="{02D59FFE-D400-4689-8474-97140338084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5874AB-0269-42BB-86B9-A155C24CEC13}" type="pres">
      <dgm:prSet presAssocID="{02D59FFE-D400-4689-8474-97140338084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03C0DF-CB67-41C9-8274-83508EAC4317}" type="pres">
      <dgm:prSet presAssocID="{02D59FFE-D400-4689-8474-97140338084D}" presName="hierChild2" presStyleCnt="0"/>
      <dgm:spPr/>
    </dgm:pt>
    <dgm:pt modelId="{9737FED5-D078-4F69-B436-B6E941EA4F1C}" type="pres">
      <dgm:prSet presAssocID="{AD20F0BF-C7AC-49A4-9D47-D77C657345AF}" presName="Name35" presStyleLbl="parChTrans1D2" presStyleIdx="0" presStyleCnt="3"/>
      <dgm:spPr/>
      <dgm:t>
        <a:bodyPr/>
        <a:lstStyle/>
        <a:p>
          <a:endParaRPr lang="en-US"/>
        </a:p>
      </dgm:t>
    </dgm:pt>
    <dgm:pt modelId="{09C311F7-D9DE-4C14-991B-DFBBFEC0F3EF}" type="pres">
      <dgm:prSet presAssocID="{0A686CFC-2C6B-4596-848D-7232AAA14568}" presName="hierRoot2" presStyleCnt="0">
        <dgm:presLayoutVars>
          <dgm:hierBranch/>
        </dgm:presLayoutVars>
      </dgm:prSet>
      <dgm:spPr/>
    </dgm:pt>
    <dgm:pt modelId="{932B0241-55BF-42B9-9E52-B5E5FED4D26B}" type="pres">
      <dgm:prSet presAssocID="{0A686CFC-2C6B-4596-848D-7232AAA14568}" presName="rootComposite" presStyleCnt="0"/>
      <dgm:spPr/>
    </dgm:pt>
    <dgm:pt modelId="{0F5E6CA7-8399-4FA2-81FE-95F986664E75}" type="pres">
      <dgm:prSet presAssocID="{0A686CFC-2C6B-4596-848D-7232AAA14568}" presName="rootText" presStyleLbl="node2" presStyleIdx="0" presStyleCnt="3" custScaleY="159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742847-1DA8-4049-97DE-AC9E648E6745}" type="pres">
      <dgm:prSet presAssocID="{0A686CFC-2C6B-4596-848D-7232AAA14568}" presName="rootConnector" presStyleLbl="node2" presStyleIdx="0" presStyleCnt="3"/>
      <dgm:spPr/>
      <dgm:t>
        <a:bodyPr/>
        <a:lstStyle/>
        <a:p>
          <a:endParaRPr lang="en-US"/>
        </a:p>
      </dgm:t>
    </dgm:pt>
    <dgm:pt modelId="{8AF3FDD7-F6F4-4D50-A166-7549AF9F33DD}" type="pres">
      <dgm:prSet presAssocID="{0A686CFC-2C6B-4596-848D-7232AAA14568}" presName="hierChild4" presStyleCnt="0"/>
      <dgm:spPr/>
    </dgm:pt>
    <dgm:pt modelId="{2021F522-04ED-4269-9465-0AFD4BAD4678}" type="pres">
      <dgm:prSet presAssocID="{0A686CFC-2C6B-4596-848D-7232AAA14568}" presName="hierChild5" presStyleCnt="0"/>
      <dgm:spPr/>
    </dgm:pt>
    <dgm:pt modelId="{E025EBCA-4E12-4E3A-810F-03C9B58008A1}" type="pres">
      <dgm:prSet presAssocID="{68DDD8D2-2C16-48C1-A687-EA48BDD8FD84}" presName="Name35" presStyleLbl="parChTrans1D2" presStyleIdx="1" presStyleCnt="3"/>
      <dgm:spPr/>
      <dgm:t>
        <a:bodyPr/>
        <a:lstStyle/>
        <a:p>
          <a:endParaRPr lang="en-US"/>
        </a:p>
      </dgm:t>
    </dgm:pt>
    <dgm:pt modelId="{A71592FB-1849-4906-B8D5-48EC23B3FE2C}" type="pres">
      <dgm:prSet presAssocID="{89CD6BFC-3ACE-4D15-B810-3F41077BBD4C}" presName="hierRoot2" presStyleCnt="0">
        <dgm:presLayoutVars>
          <dgm:hierBranch/>
        </dgm:presLayoutVars>
      </dgm:prSet>
      <dgm:spPr/>
    </dgm:pt>
    <dgm:pt modelId="{8584F2D9-A195-426B-A8A5-88DC58E58727}" type="pres">
      <dgm:prSet presAssocID="{89CD6BFC-3ACE-4D15-B810-3F41077BBD4C}" presName="rootComposite" presStyleCnt="0"/>
      <dgm:spPr/>
    </dgm:pt>
    <dgm:pt modelId="{3C3CDA15-7AA5-40B9-A2C3-0D3EEFDC3214}" type="pres">
      <dgm:prSet presAssocID="{89CD6BFC-3ACE-4D15-B810-3F41077BBD4C}" presName="rootText" presStyleLbl="node2" presStyleIdx="1" presStyleCnt="3" custScaleX="112347" custScaleY="158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FF42EA-BD6F-4EAA-AEDA-6930B0EC9CAF}" type="pres">
      <dgm:prSet presAssocID="{89CD6BFC-3ACE-4D15-B810-3F41077BBD4C}" presName="rootConnector" presStyleLbl="node2" presStyleIdx="1" presStyleCnt="3"/>
      <dgm:spPr/>
      <dgm:t>
        <a:bodyPr/>
        <a:lstStyle/>
        <a:p>
          <a:endParaRPr lang="en-US"/>
        </a:p>
      </dgm:t>
    </dgm:pt>
    <dgm:pt modelId="{EA1CF49D-9C8B-4080-AC91-B69B29937F24}" type="pres">
      <dgm:prSet presAssocID="{89CD6BFC-3ACE-4D15-B810-3F41077BBD4C}" presName="hierChild4" presStyleCnt="0"/>
      <dgm:spPr/>
    </dgm:pt>
    <dgm:pt modelId="{EDC2EBEF-5CBA-41D4-BF35-2469E4EE69AE}" type="pres">
      <dgm:prSet presAssocID="{89CD6BFC-3ACE-4D15-B810-3F41077BBD4C}" presName="hierChild5" presStyleCnt="0"/>
      <dgm:spPr/>
    </dgm:pt>
    <dgm:pt modelId="{AB44B77C-42B9-49BF-B258-9A761D501D62}" type="pres">
      <dgm:prSet presAssocID="{77092732-B25E-4A37-8675-A42D81F277FD}" presName="Name35" presStyleLbl="parChTrans1D2" presStyleIdx="2" presStyleCnt="3"/>
      <dgm:spPr/>
      <dgm:t>
        <a:bodyPr/>
        <a:lstStyle/>
        <a:p>
          <a:endParaRPr lang="en-US"/>
        </a:p>
      </dgm:t>
    </dgm:pt>
    <dgm:pt modelId="{2BDA605D-E05C-4627-A2B8-03089D551D1A}" type="pres">
      <dgm:prSet presAssocID="{2DD4C843-16FA-4BBE-A834-121114B37886}" presName="hierRoot2" presStyleCnt="0">
        <dgm:presLayoutVars>
          <dgm:hierBranch/>
        </dgm:presLayoutVars>
      </dgm:prSet>
      <dgm:spPr/>
    </dgm:pt>
    <dgm:pt modelId="{B0BFAA94-F0FA-4115-8BE8-0FE11A6F8FCF}" type="pres">
      <dgm:prSet presAssocID="{2DD4C843-16FA-4BBE-A834-121114B37886}" presName="rootComposite" presStyleCnt="0"/>
      <dgm:spPr/>
    </dgm:pt>
    <dgm:pt modelId="{19639F40-99E7-4D60-B3D4-0BE0C890BF1D}" type="pres">
      <dgm:prSet presAssocID="{2DD4C843-16FA-4BBE-A834-121114B37886}" presName="rootText" presStyleLbl="node2" presStyleIdx="2" presStyleCnt="3" custScaleY="1567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4ACE92-C964-4F16-B53B-44AF749A932D}" type="pres">
      <dgm:prSet presAssocID="{2DD4C843-16FA-4BBE-A834-121114B37886}" presName="rootConnector" presStyleLbl="node2" presStyleIdx="2" presStyleCnt="3"/>
      <dgm:spPr/>
      <dgm:t>
        <a:bodyPr/>
        <a:lstStyle/>
        <a:p>
          <a:endParaRPr lang="en-US"/>
        </a:p>
      </dgm:t>
    </dgm:pt>
    <dgm:pt modelId="{CEE7528F-D8B0-4481-BF8C-394BA5984380}" type="pres">
      <dgm:prSet presAssocID="{2DD4C843-16FA-4BBE-A834-121114B37886}" presName="hierChild4" presStyleCnt="0"/>
      <dgm:spPr/>
    </dgm:pt>
    <dgm:pt modelId="{7C56DA0E-8FF8-4BB8-BC13-8C42B6D7F6E9}" type="pres">
      <dgm:prSet presAssocID="{2DD4C843-16FA-4BBE-A834-121114B37886}" presName="hierChild5" presStyleCnt="0"/>
      <dgm:spPr/>
    </dgm:pt>
    <dgm:pt modelId="{25DD0928-0AF2-4BB8-AD81-89523D2A4DE1}" type="pres">
      <dgm:prSet presAssocID="{02D59FFE-D400-4689-8474-97140338084D}" presName="hierChild3" presStyleCnt="0"/>
      <dgm:spPr/>
    </dgm:pt>
  </dgm:ptLst>
  <dgm:cxnLst>
    <dgm:cxn modelId="{44D6D776-96C9-42F0-9259-5870EEB8EBC8}" type="presOf" srcId="{2DD4C843-16FA-4BBE-A834-121114B37886}" destId="{19639F40-99E7-4D60-B3D4-0BE0C890BF1D}" srcOrd="0" destOrd="0" presId="urn:microsoft.com/office/officeart/2005/8/layout/orgChart1"/>
    <dgm:cxn modelId="{00BC100C-D124-4A78-BE5C-DFAF6506D909}" type="presOf" srcId="{0A686CFC-2C6B-4596-848D-7232AAA14568}" destId="{0F5E6CA7-8399-4FA2-81FE-95F986664E75}" srcOrd="0" destOrd="0" presId="urn:microsoft.com/office/officeart/2005/8/layout/orgChart1"/>
    <dgm:cxn modelId="{3EBA958A-2F82-4691-9A51-077FF5E0112A}" type="presOf" srcId="{68DDD8D2-2C16-48C1-A687-EA48BDD8FD84}" destId="{E025EBCA-4E12-4E3A-810F-03C9B58008A1}" srcOrd="0" destOrd="0" presId="urn:microsoft.com/office/officeart/2005/8/layout/orgChart1"/>
    <dgm:cxn modelId="{85A744BF-3BA3-4318-A634-3211DAC92C45}" srcId="{02D59FFE-D400-4689-8474-97140338084D}" destId="{2DD4C843-16FA-4BBE-A834-121114B37886}" srcOrd="2" destOrd="0" parTransId="{77092732-B25E-4A37-8675-A42D81F277FD}" sibTransId="{C3981CE2-3E1A-425D-A93D-20E185F8DDC8}"/>
    <dgm:cxn modelId="{E5B34790-EFBB-4F35-8555-DF59207B6205}" srcId="{02D59FFE-D400-4689-8474-97140338084D}" destId="{89CD6BFC-3ACE-4D15-B810-3F41077BBD4C}" srcOrd="1" destOrd="0" parTransId="{68DDD8D2-2C16-48C1-A687-EA48BDD8FD84}" sibTransId="{A852D8C9-B49F-4EA4-A2D4-4F302E899038}"/>
    <dgm:cxn modelId="{EA7D2755-F0F1-455F-B8BB-77BE8626C3A8}" type="presOf" srcId="{89CD6BFC-3ACE-4D15-B810-3F41077BBD4C}" destId="{E9FF42EA-BD6F-4EAA-AEDA-6930B0EC9CAF}" srcOrd="1" destOrd="0" presId="urn:microsoft.com/office/officeart/2005/8/layout/orgChart1"/>
    <dgm:cxn modelId="{584BD69B-D384-4AAE-A133-D6C2089FBC83}" type="presOf" srcId="{AD20F0BF-C7AC-49A4-9D47-D77C657345AF}" destId="{9737FED5-D078-4F69-B436-B6E941EA4F1C}" srcOrd="0" destOrd="0" presId="urn:microsoft.com/office/officeart/2005/8/layout/orgChart1"/>
    <dgm:cxn modelId="{5039EDD1-66C3-4444-B8D5-D9252B8ED7A8}" type="presOf" srcId="{02D59FFE-D400-4689-8474-97140338084D}" destId="{AE5874AB-0269-42BB-86B9-A155C24CEC13}" srcOrd="1" destOrd="0" presId="urn:microsoft.com/office/officeart/2005/8/layout/orgChart1"/>
    <dgm:cxn modelId="{E0CF2696-AC7C-47AE-9EF2-176800FE0A50}" type="presOf" srcId="{77092732-B25E-4A37-8675-A42D81F277FD}" destId="{AB44B77C-42B9-49BF-B258-9A761D501D62}" srcOrd="0" destOrd="0" presId="urn:microsoft.com/office/officeart/2005/8/layout/orgChart1"/>
    <dgm:cxn modelId="{A60DD6FF-601F-4359-940D-C701272A71BA}" type="presOf" srcId="{0A686CFC-2C6B-4596-848D-7232AAA14568}" destId="{CF742847-1DA8-4049-97DE-AC9E648E6745}" srcOrd="1" destOrd="0" presId="urn:microsoft.com/office/officeart/2005/8/layout/orgChart1"/>
    <dgm:cxn modelId="{55DC972F-0AE6-4C42-A7B1-7AA8A7D44218}" srcId="{124D1661-8E83-4BCB-84DB-D9AF4F755795}" destId="{02D59FFE-D400-4689-8474-97140338084D}" srcOrd="0" destOrd="0" parTransId="{71CAA7B6-A88C-4347-82D5-55E1742D380E}" sibTransId="{485AE0D8-54BB-4D35-9FC2-EAC33F14C3C6}"/>
    <dgm:cxn modelId="{9288BAA9-2035-462C-96A1-260398E6DE51}" type="presOf" srcId="{124D1661-8E83-4BCB-84DB-D9AF4F755795}" destId="{94E94D6D-1AA6-4715-81BC-2A4331E1A197}" srcOrd="0" destOrd="0" presId="urn:microsoft.com/office/officeart/2005/8/layout/orgChart1"/>
    <dgm:cxn modelId="{43C79F88-C142-44E5-A29F-00881032F4F1}" type="presOf" srcId="{2DD4C843-16FA-4BBE-A834-121114B37886}" destId="{124ACE92-C964-4F16-B53B-44AF749A932D}" srcOrd="1" destOrd="0" presId="urn:microsoft.com/office/officeart/2005/8/layout/orgChart1"/>
    <dgm:cxn modelId="{2CF97C1C-87AD-40BB-B4E0-7A5D568B6CD7}" type="presOf" srcId="{02D59FFE-D400-4689-8474-97140338084D}" destId="{F3D8B2C3-C97E-4E5C-B57B-8850797F4D39}" srcOrd="0" destOrd="0" presId="urn:microsoft.com/office/officeart/2005/8/layout/orgChart1"/>
    <dgm:cxn modelId="{E86EF02A-8990-49AA-A56C-CC59987A978C}" type="presOf" srcId="{89CD6BFC-3ACE-4D15-B810-3F41077BBD4C}" destId="{3C3CDA15-7AA5-40B9-A2C3-0D3EEFDC3214}" srcOrd="0" destOrd="0" presId="urn:microsoft.com/office/officeart/2005/8/layout/orgChart1"/>
    <dgm:cxn modelId="{2DECDBC5-C9BF-493A-AD8F-827FE3054185}" srcId="{02D59FFE-D400-4689-8474-97140338084D}" destId="{0A686CFC-2C6B-4596-848D-7232AAA14568}" srcOrd="0" destOrd="0" parTransId="{AD20F0BF-C7AC-49A4-9D47-D77C657345AF}" sibTransId="{31E5248D-FFF9-4B10-BF26-A1959ABBF7F5}"/>
    <dgm:cxn modelId="{C1823497-E592-43E5-A211-B2F3127F909C}" type="presParOf" srcId="{94E94D6D-1AA6-4715-81BC-2A4331E1A197}" destId="{59E40243-56A4-40FD-A463-FD29FAC1241F}" srcOrd="0" destOrd="0" presId="urn:microsoft.com/office/officeart/2005/8/layout/orgChart1"/>
    <dgm:cxn modelId="{0239595D-80AB-4A7D-997D-378337DB6654}" type="presParOf" srcId="{59E40243-56A4-40FD-A463-FD29FAC1241F}" destId="{E150493C-AE60-4463-8D6C-454D74D2C6F9}" srcOrd="0" destOrd="0" presId="urn:microsoft.com/office/officeart/2005/8/layout/orgChart1"/>
    <dgm:cxn modelId="{6ACE9B4F-D39B-467F-AD00-DED49A35641F}" type="presParOf" srcId="{E150493C-AE60-4463-8D6C-454D74D2C6F9}" destId="{F3D8B2C3-C97E-4E5C-B57B-8850797F4D39}" srcOrd="0" destOrd="0" presId="urn:microsoft.com/office/officeart/2005/8/layout/orgChart1"/>
    <dgm:cxn modelId="{A0AD48AC-9DC4-4154-8B14-93D0DAE28AB5}" type="presParOf" srcId="{E150493C-AE60-4463-8D6C-454D74D2C6F9}" destId="{AE5874AB-0269-42BB-86B9-A155C24CEC13}" srcOrd="1" destOrd="0" presId="urn:microsoft.com/office/officeart/2005/8/layout/orgChart1"/>
    <dgm:cxn modelId="{94C729E3-E49C-4BCF-A778-33CB92E1E814}" type="presParOf" srcId="{59E40243-56A4-40FD-A463-FD29FAC1241F}" destId="{FC03C0DF-CB67-41C9-8274-83508EAC4317}" srcOrd="1" destOrd="0" presId="urn:microsoft.com/office/officeart/2005/8/layout/orgChart1"/>
    <dgm:cxn modelId="{493CCA9C-748D-4696-8EAD-9CB97497B8D4}" type="presParOf" srcId="{FC03C0DF-CB67-41C9-8274-83508EAC4317}" destId="{9737FED5-D078-4F69-B436-B6E941EA4F1C}" srcOrd="0" destOrd="0" presId="urn:microsoft.com/office/officeart/2005/8/layout/orgChart1"/>
    <dgm:cxn modelId="{E832FC9A-D7D4-4E12-87B6-0E416179122E}" type="presParOf" srcId="{FC03C0DF-CB67-41C9-8274-83508EAC4317}" destId="{09C311F7-D9DE-4C14-991B-DFBBFEC0F3EF}" srcOrd="1" destOrd="0" presId="urn:microsoft.com/office/officeart/2005/8/layout/orgChart1"/>
    <dgm:cxn modelId="{948A5B23-1840-4723-A6C9-14C7A2042A9F}" type="presParOf" srcId="{09C311F7-D9DE-4C14-991B-DFBBFEC0F3EF}" destId="{932B0241-55BF-42B9-9E52-B5E5FED4D26B}" srcOrd="0" destOrd="0" presId="urn:microsoft.com/office/officeart/2005/8/layout/orgChart1"/>
    <dgm:cxn modelId="{CF055768-929C-43B6-B884-311BCA332CE1}" type="presParOf" srcId="{932B0241-55BF-42B9-9E52-B5E5FED4D26B}" destId="{0F5E6CA7-8399-4FA2-81FE-95F986664E75}" srcOrd="0" destOrd="0" presId="urn:microsoft.com/office/officeart/2005/8/layout/orgChart1"/>
    <dgm:cxn modelId="{71EC97A1-7A04-43FD-B5E8-83153C85A630}" type="presParOf" srcId="{932B0241-55BF-42B9-9E52-B5E5FED4D26B}" destId="{CF742847-1DA8-4049-97DE-AC9E648E6745}" srcOrd="1" destOrd="0" presId="urn:microsoft.com/office/officeart/2005/8/layout/orgChart1"/>
    <dgm:cxn modelId="{F5F2A2A3-2461-491C-BF8C-B353B6203964}" type="presParOf" srcId="{09C311F7-D9DE-4C14-991B-DFBBFEC0F3EF}" destId="{8AF3FDD7-F6F4-4D50-A166-7549AF9F33DD}" srcOrd="1" destOrd="0" presId="urn:microsoft.com/office/officeart/2005/8/layout/orgChart1"/>
    <dgm:cxn modelId="{542E75BC-804F-41E7-B210-644EC4F1BEAF}" type="presParOf" srcId="{09C311F7-D9DE-4C14-991B-DFBBFEC0F3EF}" destId="{2021F522-04ED-4269-9465-0AFD4BAD4678}" srcOrd="2" destOrd="0" presId="urn:microsoft.com/office/officeart/2005/8/layout/orgChart1"/>
    <dgm:cxn modelId="{64DCC84D-3205-44D3-BB2B-6469A2ADA5BC}" type="presParOf" srcId="{FC03C0DF-CB67-41C9-8274-83508EAC4317}" destId="{E025EBCA-4E12-4E3A-810F-03C9B58008A1}" srcOrd="2" destOrd="0" presId="urn:microsoft.com/office/officeart/2005/8/layout/orgChart1"/>
    <dgm:cxn modelId="{C40BD4D7-6C99-4C22-AE50-2D2A6165E4B6}" type="presParOf" srcId="{FC03C0DF-CB67-41C9-8274-83508EAC4317}" destId="{A71592FB-1849-4906-B8D5-48EC23B3FE2C}" srcOrd="3" destOrd="0" presId="urn:microsoft.com/office/officeart/2005/8/layout/orgChart1"/>
    <dgm:cxn modelId="{DC2CDA1B-9428-4199-AC58-6A2B360EE589}" type="presParOf" srcId="{A71592FB-1849-4906-B8D5-48EC23B3FE2C}" destId="{8584F2D9-A195-426B-A8A5-88DC58E58727}" srcOrd="0" destOrd="0" presId="urn:microsoft.com/office/officeart/2005/8/layout/orgChart1"/>
    <dgm:cxn modelId="{3346FEC4-C0EE-4477-B129-FE40AB3D0DEB}" type="presParOf" srcId="{8584F2D9-A195-426B-A8A5-88DC58E58727}" destId="{3C3CDA15-7AA5-40B9-A2C3-0D3EEFDC3214}" srcOrd="0" destOrd="0" presId="urn:microsoft.com/office/officeart/2005/8/layout/orgChart1"/>
    <dgm:cxn modelId="{1C771E10-6283-45D9-9934-023B1C9C1268}" type="presParOf" srcId="{8584F2D9-A195-426B-A8A5-88DC58E58727}" destId="{E9FF42EA-BD6F-4EAA-AEDA-6930B0EC9CAF}" srcOrd="1" destOrd="0" presId="urn:microsoft.com/office/officeart/2005/8/layout/orgChart1"/>
    <dgm:cxn modelId="{89304821-63E2-459E-ADA1-871AB54F24B6}" type="presParOf" srcId="{A71592FB-1849-4906-B8D5-48EC23B3FE2C}" destId="{EA1CF49D-9C8B-4080-AC91-B69B29937F24}" srcOrd="1" destOrd="0" presId="urn:microsoft.com/office/officeart/2005/8/layout/orgChart1"/>
    <dgm:cxn modelId="{87BA4FF7-C43A-4544-A42E-441EB45EB1C6}" type="presParOf" srcId="{A71592FB-1849-4906-B8D5-48EC23B3FE2C}" destId="{EDC2EBEF-5CBA-41D4-BF35-2469E4EE69AE}" srcOrd="2" destOrd="0" presId="urn:microsoft.com/office/officeart/2005/8/layout/orgChart1"/>
    <dgm:cxn modelId="{C952A5A9-6D10-4A07-9F2D-767035B8FD0F}" type="presParOf" srcId="{FC03C0DF-CB67-41C9-8274-83508EAC4317}" destId="{AB44B77C-42B9-49BF-B258-9A761D501D62}" srcOrd="4" destOrd="0" presId="urn:microsoft.com/office/officeart/2005/8/layout/orgChart1"/>
    <dgm:cxn modelId="{BB00DE4E-FC1A-4AA8-B9AE-226D4052E80C}" type="presParOf" srcId="{FC03C0DF-CB67-41C9-8274-83508EAC4317}" destId="{2BDA605D-E05C-4627-A2B8-03089D551D1A}" srcOrd="5" destOrd="0" presId="urn:microsoft.com/office/officeart/2005/8/layout/orgChart1"/>
    <dgm:cxn modelId="{41B1D081-8FD8-4569-BCCD-48DD1BD1625B}" type="presParOf" srcId="{2BDA605D-E05C-4627-A2B8-03089D551D1A}" destId="{B0BFAA94-F0FA-4115-8BE8-0FE11A6F8FCF}" srcOrd="0" destOrd="0" presId="urn:microsoft.com/office/officeart/2005/8/layout/orgChart1"/>
    <dgm:cxn modelId="{D74FC1E2-A6E6-4ADA-8F36-C9EE90527F3F}" type="presParOf" srcId="{B0BFAA94-F0FA-4115-8BE8-0FE11A6F8FCF}" destId="{19639F40-99E7-4D60-B3D4-0BE0C890BF1D}" srcOrd="0" destOrd="0" presId="urn:microsoft.com/office/officeart/2005/8/layout/orgChart1"/>
    <dgm:cxn modelId="{7023812F-94B7-4C69-9D02-6DA0C78B9A21}" type="presParOf" srcId="{B0BFAA94-F0FA-4115-8BE8-0FE11A6F8FCF}" destId="{124ACE92-C964-4F16-B53B-44AF749A932D}" srcOrd="1" destOrd="0" presId="urn:microsoft.com/office/officeart/2005/8/layout/orgChart1"/>
    <dgm:cxn modelId="{4A545BDB-20E0-4D6C-A6E9-6EC4271A0425}" type="presParOf" srcId="{2BDA605D-E05C-4627-A2B8-03089D551D1A}" destId="{CEE7528F-D8B0-4481-BF8C-394BA5984380}" srcOrd="1" destOrd="0" presId="urn:microsoft.com/office/officeart/2005/8/layout/orgChart1"/>
    <dgm:cxn modelId="{AAA5B38F-0F46-4124-BF60-5780AD29F87C}" type="presParOf" srcId="{2BDA605D-E05C-4627-A2B8-03089D551D1A}" destId="{7C56DA0E-8FF8-4BB8-BC13-8C42B6D7F6E9}" srcOrd="2" destOrd="0" presId="urn:microsoft.com/office/officeart/2005/8/layout/orgChart1"/>
    <dgm:cxn modelId="{C5B013DB-D10D-4C21-9862-016DBC60E350}" type="presParOf" srcId="{59E40243-56A4-40FD-A463-FD29FAC1241F}" destId="{25DD0928-0AF2-4BB8-AD81-89523D2A4D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F7174D-71E5-4E75-A53F-174E8D9450F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BB5EC62-80F3-41F6-B8DA-7DBD3C9FEE7D}">
      <dgm:prSet phldrT="[Teks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IUS PRAETORIUM (201 – 27 BC)</a:t>
          </a:r>
        </a:p>
      </dgm:t>
    </dgm:pt>
    <dgm:pt modelId="{C8FBC5E7-7F42-4554-9844-2DCF79045C46}" type="parTrans" cxnId="{FE00D77B-C79D-4E98-BCFA-0C1E452242D6}">
      <dgm:prSet/>
      <dgm:spPr/>
      <dgm:t>
        <a:bodyPr/>
        <a:lstStyle/>
        <a:p>
          <a:endParaRPr lang="hr-HR"/>
        </a:p>
      </dgm:t>
    </dgm:pt>
    <dgm:pt modelId="{ADD8EE75-A40D-4446-80AD-A6D456267FBA}" type="sibTrans" cxnId="{FE00D77B-C79D-4E98-BCFA-0C1E452242D6}">
      <dgm:prSet/>
      <dgm:spPr/>
      <dgm:t>
        <a:bodyPr/>
        <a:lstStyle/>
        <a:p>
          <a:endParaRPr lang="hr-HR"/>
        </a:p>
      </dgm:t>
    </dgm:pt>
    <dgm:pt modelId="{322FC069-D581-483B-AE4A-B744F31D7F9C}">
      <dgm:prSet phldrT="[Teks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CLASSICAL LAW (27 BC – 235 AD)</a:t>
          </a:r>
        </a:p>
      </dgm:t>
    </dgm:pt>
    <dgm:pt modelId="{43E31FC0-F512-40AE-AADF-F5A3F45A4B7F}" type="parTrans" cxnId="{66B489DA-0F99-4D61-BB51-61C2254AACAB}">
      <dgm:prSet/>
      <dgm:spPr/>
      <dgm:t>
        <a:bodyPr/>
        <a:lstStyle/>
        <a:p>
          <a:endParaRPr lang="hr-HR"/>
        </a:p>
      </dgm:t>
    </dgm:pt>
    <dgm:pt modelId="{3E344134-8410-4159-939C-BDE5241D14F0}" type="sibTrans" cxnId="{66B489DA-0F99-4D61-BB51-61C2254AACAB}">
      <dgm:prSet/>
      <dgm:spPr/>
      <dgm:t>
        <a:bodyPr/>
        <a:lstStyle/>
        <a:p>
          <a:endParaRPr lang="hr-HR"/>
        </a:p>
      </dgm:t>
    </dgm:pt>
    <dgm:pt modelId="{F209CE06-D42B-4828-807A-DFAC08892DAC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400" b="1" dirty="0"/>
            <a:t>POSTCLASSICAL LAW (235 – 565 AD)</a:t>
          </a:r>
        </a:p>
      </dgm:t>
    </dgm:pt>
    <dgm:pt modelId="{2626CACD-863F-4281-99B6-D2D7346CB478}" type="parTrans" cxnId="{E23D6ACD-06F5-4AA6-A16E-94D92E41381A}">
      <dgm:prSet/>
      <dgm:spPr/>
      <dgm:t>
        <a:bodyPr/>
        <a:lstStyle/>
        <a:p>
          <a:endParaRPr lang="hr-HR"/>
        </a:p>
      </dgm:t>
    </dgm:pt>
    <dgm:pt modelId="{5428AC24-8710-4EC6-98E4-52AD171B498E}" type="sibTrans" cxnId="{E23D6ACD-06F5-4AA6-A16E-94D92E41381A}">
      <dgm:prSet/>
      <dgm:spPr/>
      <dgm:t>
        <a:bodyPr/>
        <a:lstStyle/>
        <a:p>
          <a:endParaRPr lang="hr-HR"/>
        </a:p>
      </dgm:t>
    </dgm:pt>
    <dgm:pt modelId="{68D44BD2-1B28-44FE-A50E-A0A0C02A4BC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b="1" dirty="0"/>
            <a:t>IUS CIVILE </a:t>
          </a:r>
        </a:p>
        <a:p>
          <a:r>
            <a:rPr lang="hr-HR" b="1" dirty="0"/>
            <a:t>(754 – 201 BC)</a:t>
          </a:r>
        </a:p>
      </dgm:t>
    </dgm:pt>
    <dgm:pt modelId="{29530450-3EB1-4113-B33D-99813503753A}" type="parTrans" cxnId="{22CF9FBF-F1E9-4968-A7E8-21AC1D3DBC92}">
      <dgm:prSet/>
      <dgm:spPr/>
      <dgm:t>
        <a:bodyPr/>
        <a:lstStyle/>
        <a:p>
          <a:endParaRPr lang="hr-HR"/>
        </a:p>
      </dgm:t>
    </dgm:pt>
    <dgm:pt modelId="{2FE4D051-27E8-4325-BA5E-E726EAAA0C0A}" type="sibTrans" cxnId="{22CF9FBF-F1E9-4968-A7E8-21AC1D3DBC92}">
      <dgm:prSet/>
      <dgm:spPr/>
      <dgm:t>
        <a:bodyPr/>
        <a:lstStyle/>
        <a:p>
          <a:endParaRPr lang="hr-HR"/>
        </a:p>
      </dgm:t>
    </dgm:pt>
    <dgm:pt modelId="{4E968DD0-E64B-489E-BC35-F24E947D9DBB}" type="pres">
      <dgm:prSet presAssocID="{D6F7174D-71E5-4E75-A53F-174E8D9450F0}" presName="CompostProcess" presStyleCnt="0">
        <dgm:presLayoutVars>
          <dgm:dir/>
          <dgm:resizeHandles val="exact"/>
        </dgm:presLayoutVars>
      </dgm:prSet>
      <dgm:spPr/>
    </dgm:pt>
    <dgm:pt modelId="{068DB8BA-3F84-4C4F-BFB8-94A985F27D26}" type="pres">
      <dgm:prSet presAssocID="{D6F7174D-71E5-4E75-A53F-174E8D9450F0}" presName="arrow" presStyleLbl="bgShp" presStyleIdx="0" presStyleCnt="1"/>
      <dgm:spPr/>
    </dgm:pt>
    <dgm:pt modelId="{BD9632A3-C4D6-4BE7-AB11-AEABA8064C1C}" type="pres">
      <dgm:prSet presAssocID="{D6F7174D-71E5-4E75-A53F-174E8D9450F0}" presName="linearProcess" presStyleCnt="0"/>
      <dgm:spPr/>
    </dgm:pt>
    <dgm:pt modelId="{F223E7F6-76ED-489C-87F5-4744B0E93A77}" type="pres">
      <dgm:prSet presAssocID="{68D44BD2-1B28-44FE-A50E-A0A0C02A4BC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9748B-A334-47F5-B2A5-D56BDC39E23F}" type="pres">
      <dgm:prSet presAssocID="{2FE4D051-27E8-4325-BA5E-E726EAAA0C0A}" presName="sibTrans" presStyleCnt="0"/>
      <dgm:spPr/>
    </dgm:pt>
    <dgm:pt modelId="{B5891329-DFC4-49ED-B3CE-BEF7583E6385}" type="pres">
      <dgm:prSet presAssocID="{FBB5EC62-80F3-41F6-B8DA-7DBD3C9FEE7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B17E4-2229-4258-83B3-8314FEC80BBD}" type="pres">
      <dgm:prSet presAssocID="{ADD8EE75-A40D-4446-80AD-A6D456267FBA}" presName="sibTrans" presStyleCnt="0"/>
      <dgm:spPr/>
    </dgm:pt>
    <dgm:pt modelId="{601E75C0-31F0-4CF5-B49B-8DE365477159}" type="pres">
      <dgm:prSet presAssocID="{322FC069-D581-483B-AE4A-B744F31D7F9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E41CA-3CA0-4815-BE63-A852EF805568}" type="pres">
      <dgm:prSet presAssocID="{3E344134-8410-4159-939C-BDE5241D14F0}" presName="sibTrans" presStyleCnt="0"/>
      <dgm:spPr/>
    </dgm:pt>
    <dgm:pt modelId="{8AEAF618-6F46-4C36-9D80-976FF7D75547}" type="pres">
      <dgm:prSet presAssocID="{F209CE06-D42B-4828-807A-DFAC08892DAC}" presName="textNode" presStyleLbl="node1" presStyleIdx="3" presStyleCnt="4" custScaleX="139959" custScaleY="165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D6ACD-06F5-4AA6-A16E-94D92E41381A}" srcId="{D6F7174D-71E5-4E75-A53F-174E8D9450F0}" destId="{F209CE06-D42B-4828-807A-DFAC08892DAC}" srcOrd="3" destOrd="0" parTransId="{2626CACD-863F-4281-99B6-D2D7346CB478}" sibTransId="{5428AC24-8710-4EC6-98E4-52AD171B498E}"/>
    <dgm:cxn modelId="{2F0E6193-32CE-4614-9CD9-676D02348C5D}" type="presOf" srcId="{FBB5EC62-80F3-41F6-B8DA-7DBD3C9FEE7D}" destId="{B5891329-DFC4-49ED-B3CE-BEF7583E6385}" srcOrd="0" destOrd="0" presId="urn:microsoft.com/office/officeart/2005/8/layout/hProcess9"/>
    <dgm:cxn modelId="{66B489DA-0F99-4D61-BB51-61C2254AACAB}" srcId="{D6F7174D-71E5-4E75-A53F-174E8D9450F0}" destId="{322FC069-D581-483B-AE4A-B744F31D7F9C}" srcOrd="2" destOrd="0" parTransId="{43E31FC0-F512-40AE-AADF-F5A3F45A4B7F}" sibTransId="{3E344134-8410-4159-939C-BDE5241D14F0}"/>
    <dgm:cxn modelId="{FE00D77B-C79D-4E98-BCFA-0C1E452242D6}" srcId="{D6F7174D-71E5-4E75-A53F-174E8D9450F0}" destId="{FBB5EC62-80F3-41F6-B8DA-7DBD3C9FEE7D}" srcOrd="1" destOrd="0" parTransId="{C8FBC5E7-7F42-4554-9844-2DCF79045C46}" sibTransId="{ADD8EE75-A40D-4446-80AD-A6D456267FBA}"/>
    <dgm:cxn modelId="{CD079FC1-D4CE-4EE4-913B-59908B04FB6F}" type="presOf" srcId="{F209CE06-D42B-4828-807A-DFAC08892DAC}" destId="{8AEAF618-6F46-4C36-9D80-976FF7D75547}" srcOrd="0" destOrd="0" presId="urn:microsoft.com/office/officeart/2005/8/layout/hProcess9"/>
    <dgm:cxn modelId="{79A20E4A-69F5-4A77-A1AA-F97E5F7DB727}" type="presOf" srcId="{68D44BD2-1B28-44FE-A50E-A0A0C02A4BC3}" destId="{F223E7F6-76ED-489C-87F5-4744B0E93A77}" srcOrd="0" destOrd="0" presId="urn:microsoft.com/office/officeart/2005/8/layout/hProcess9"/>
    <dgm:cxn modelId="{29D443FE-9648-4963-BB82-4B741283646C}" type="presOf" srcId="{322FC069-D581-483B-AE4A-B744F31D7F9C}" destId="{601E75C0-31F0-4CF5-B49B-8DE365477159}" srcOrd="0" destOrd="0" presId="urn:microsoft.com/office/officeart/2005/8/layout/hProcess9"/>
    <dgm:cxn modelId="{CC1F6117-F5A3-4837-ACB3-1DA08F52E5E8}" type="presOf" srcId="{D6F7174D-71E5-4E75-A53F-174E8D9450F0}" destId="{4E968DD0-E64B-489E-BC35-F24E947D9DBB}" srcOrd="0" destOrd="0" presId="urn:microsoft.com/office/officeart/2005/8/layout/hProcess9"/>
    <dgm:cxn modelId="{22CF9FBF-F1E9-4968-A7E8-21AC1D3DBC92}" srcId="{D6F7174D-71E5-4E75-A53F-174E8D9450F0}" destId="{68D44BD2-1B28-44FE-A50E-A0A0C02A4BC3}" srcOrd="0" destOrd="0" parTransId="{29530450-3EB1-4113-B33D-99813503753A}" sibTransId="{2FE4D051-27E8-4325-BA5E-E726EAAA0C0A}"/>
    <dgm:cxn modelId="{7DE34DD5-342C-4E37-B7A5-06DE26974E6D}" type="presParOf" srcId="{4E968DD0-E64B-489E-BC35-F24E947D9DBB}" destId="{068DB8BA-3F84-4C4F-BFB8-94A985F27D26}" srcOrd="0" destOrd="0" presId="urn:microsoft.com/office/officeart/2005/8/layout/hProcess9"/>
    <dgm:cxn modelId="{61FC4EF1-C7AC-4639-8F22-197968F543F7}" type="presParOf" srcId="{4E968DD0-E64B-489E-BC35-F24E947D9DBB}" destId="{BD9632A3-C4D6-4BE7-AB11-AEABA8064C1C}" srcOrd="1" destOrd="0" presId="urn:microsoft.com/office/officeart/2005/8/layout/hProcess9"/>
    <dgm:cxn modelId="{A5F41761-DAFF-4226-9A45-D85C81515A74}" type="presParOf" srcId="{BD9632A3-C4D6-4BE7-AB11-AEABA8064C1C}" destId="{F223E7F6-76ED-489C-87F5-4744B0E93A77}" srcOrd="0" destOrd="0" presId="urn:microsoft.com/office/officeart/2005/8/layout/hProcess9"/>
    <dgm:cxn modelId="{7813635B-2256-41D4-893E-3ED5E18EFFCE}" type="presParOf" srcId="{BD9632A3-C4D6-4BE7-AB11-AEABA8064C1C}" destId="{D249748B-A334-47F5-B2A5-D56BDC39E23F}" srcOrd="1" destOrd="0" presId="urn:microsoft.com/office/officeart/2005/8/layout/hProcess9"/>
    <dgm:cxn modelId="{662AB77B-CF75-4B3E-A237-A292C4F8D5D8}" type="presParOf" srcId="{BD9632A3-C4D6-4BE7-AB11-AEABA8064C1C}" destId="{B5891329-DFC4-49ED-B3CE-BEF7583E6385}" srcOrd="2" destOrd="0" presId="urn:microsoft.com/office/officeart/2005/8/layout/hProcess9"/>
    <dgm:cxn modelId="{E17B5EC6-2C98-4880-BFC3-12533FFF4E95}" type="presParOf" srcId="{BD9632A3-C4D6-4BE7-AB11-AEABA8064C1C}" destId="{1B4B17E4-2229-4258-83B3-8314FEC80BBD}" srcOrd="3" destOrd="0" presId="urn:microsoft.com/office/officeart/2005/8/layout/hProcess9"/>
    <dgm:cxn modelId="{32F16FFA-3D18-40AB-8C88-956C51E5484D}" type="presParOf" srcId="{BD9632A3-C4D6-4BE7-AB11-AEABA8064C1C}" destId="{601E75C0-31F0-4CF5-B49B-8DE365477159}" srcOrd="4" destOrd="0" presId="urn:microsoft.com/office/officeart/2005/8/layout/hProcess9"/>
    <dgm:cxn modelId="{543108E7-7407-40A1-8190-979A809CBF6E}" type="presParOf" srcId="{BD9632A3-C4D6-4BE7-AB11-AEABA8064C1C}" destId="{22DE41CA-3CA0-4815-BE63-A852EF805568}" srcOrd="5" destOrd="0" presId="urn:microsoft.com/office/officeart/2005/8/layout/hProcess9"/>
    <dgm:cxn modelId="{FAC18151-F425-4DCD-A538-19D35AE935EE}" type="presParOf" srcId="{BD9632A3-C4D6-4BE7-AB11-AEABA8064C1C}" destId="{8AEAF618-6F46-4C36-9D80-976FF7D7554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D0EDF4-CB62-4EED-B5D9-DF7DE032820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EBD6599-500B-413C-9BB6-A59FDD58906E}">
      <dgm:prSet phldrT="[Tekst]"/>
      <dgm:spPr/>
      <dgm:t>
        <a:bodyPr/>
        <a:lstStyle/>
        <a:p>
          <a:r>
            <a:rPr lang="hr-HR" i="1" dirty="0"/>
            <a:t>IUS</a:t>
          </a:r>
        </a:p>
      </dgm:t>
    </dgm:pt>
    <dgm:pt modelId="{AF10FB28-A567-4943-8324-ECE56AE20489}" type="parTrans" cxnId="{6C5ED337-AEBF-4176-BE5B-1DABFF0C0193}">
      <dgm:prSet/>
      <dgm:spPr/>
      <dgm:t>
        <a:bodyPr/>
        <a:lstStyle/>
        <a:p>
          <a:endParaRPr lang="hr-HR"/>
        </a:p>
      </dgm:t>
    </dgm:pt>
    <dgm:pt modelId="{B9A7ED0F-3AD0-4117-A450-51025D88BB0E}" type="sibTrans" cxnId="{6C5ED337-AEBF-4176-BE5B-1DABFF0C0193}">
      <dgm:prSet/>
      <dgm:spPr/>
      <dgm:t>
        <a:bodyPr/>
        <a:lstStyle/>
        <a:p>
          <a:endParaRPr lang="hr-HR"/>
        </a:p>
      </dgm:t>
    </dgm:pt>
    <dgm:pt modelId="{20D24681-0183-4951-9CE1-DB9F7AD5158F}">
      <dgm:prSet phldrT="[Tekst]"/>
      <dgm:spPr/>
      <dgm:t>
        <a:bodyPr/>
        <a:lstStyle/>
        <a:p>
          <a:r>
            <a:rPr lang="hr-HR" i="1" dirty="0"/>
            <a:t>PERSONAE</a:t>
          </a:r>
        </a:p>
      </dgm:t>
    </dgm:pt>
    <dgm:pt modelId="{71504885-28D2-40B4-96BA-C7DC829101D0}" type="parTrans" cxnId="{79E01E27-E534-4FFE-9256-AA91CE67B8BD}">
      <dgm:prSet/>
      <dgm:spPr/>
      <dgm:t>
        <a:bodyPr/>
        <a:lstStyle/>
        <a:p>
          <a:endParaRPr lang="hr-HR"/>
        </a:p>
      </dgm:t>
    </dgm:pt>
    <dgm:pt modelId="{902B7FF8-2B3F-434D-8BE0-D16F442FBEFA}" type="sibTrans" cxnId="{79E01E27-E534-4FFE-9256-AA91CE67B8BD}">
      <dgm:prSet/>
      <dgm:spPr/>
      <dgm:t>
        <a:bodyPr/>
        <a:lstStyle/>
        <a:p>
          <a:endParaRPr lang="hr-HR"/>
        </a:p>
      </dgm:t>
    </dgm:pt>
    <dgm:pt modelId="{03B46809-B2AF-4891-958D-B86D05124EE9}">
      <dgm:prSet phldrT="[Tekst]"/>
      <dgm:spPr/>
      <dgm:t>
        <a:bodyPr/>
        <a:lstStyle/>
        <a:p>
          <a:r>
            <a:rPr lang="hr-HR" i="1" dirty="0"/>
            <a:t>RES</a:t>
          </a:r>
        </a:p>
      </dgm:t>
    </dgm:pt>
    <dgm:pt modelId="{99CCE84B-B67E-4381-8225-A890B8652155}" type="parTrans" cxnId="{147D9293-25A2-4F24-A5E4-6AAE925C6D65}">
      <dgm:prSet/>
      <dgm:spPr/>
      <dgm:t>
        <a:bodyPr/>
        <a:lstStyle/>
        <a:p>
          <a:endParaRPr lang="hr-HR"/>
        </a:p>
      </dgm:t>
    </dgm:pt>
    <dgm:pt modelId="{B827847C-EC2E-4AB6-8446-42B4014D4F28}" type="sibTrans" cxnId="{147D9293-25A2-4F24-A5E4-6AAE925C6D65}">
      <dgm:prSet/>
      <dgm:spPr/>
      <dgm:t>
        <a:bodyPr/>
        <a:lstStyle/>
        <a:p>
          <a:endParaRPr lang="hr-HR"/>
        </a:p>
      </dgm:t>
    </dgm:pt>
    <dgm:pt modelId="{1004E70B-762E-44D0-A9B9-42CF4A8177E6}">
      <dgm:prSet phldrT="[Tekst]"/>
      <dgm:spPr/>
      <dgm:t>
        <a:bodyPr/>
        <a:lstStyle/>
        <a:p>
          <a:r>
            <a:rPr lang="hr-HR" i="1" dirty="0"/>
            <a:t>ACTIONES</a:t>
          </a:r>
        </a:p>
      </dgm:t>
    </dgm:pt>
    <dgm:pt modelId="{B8483B4B-5D3B-4637-8C99-27A5A7D30679}" type="parTrans" cxnId="{199487F4-439F-4252-A21B-BD0D9FA88A67}">
      <dgm:prSet/>
      <dgm:spPr/>
      <dgm:t>
        <a:bodyPr/>
        <a:lstStyle/>
        <a:p>
          <a:endParaRPr lang="hr-HR"/>
        </a:p>
      </dgm:t>
    </dgm:pt>
    <dgm:pt modelId="{DA89DC25-E516-4DA9-A271-C9BF6008BB92}" type="sibTrans" cxnId="{199487F4-439F-4252-A21B-BD0D9FA88A67}">
      <dgm:prSet/>
      <dgm:spPr/>
      <dgm:t>
        <a:bodyPr/>
        <a:lstStyle/>
        <a:p>
          <a:endParaRPr lang="hr-HR"/>
        </a:p>
      </dgm:t>
    </dgm:pt>
    <dgm:pt modelId="{68E32AF1-8AAA-4260-B341-1C2B89B227EF}">
      <dgm:prSet/>
      <dgm:spPr/>
      <dgm:t>
        <a:bodyPr/>
        <a:lstStyle/>
        <a:p>
          <a:pPr algn="l"/>
          <a:r>
            <a:rPr lang="hr-HR" i="1" dirty="0"/>
            <a:t>RES CORPORALES </a:t>
          </a:r>
          <a:r>
            <a:rPr lang="hr-HR" dirty="0"/>
            <a:t>– REAL PROPERTY</a:t>
          </a:r>
        </a:p>
        <a:p>
          <a:pPr algn="l"/>
          <a:r>
            <a:rPr lang="hr-HR" dirty="0"/>
            <a:t> </a:t>
          </a:r>
          <a:r>
            <a:rPr lang="hr-HR" i="1" dirty="0"/>
            <a:t>RES INCORPORALES – </a:t>
          </a:r>
          <a:r>
            <a:rPr lang="hr-HR" i="0" dirty="0"/>
            <a:t>OBLIGATIONS, INHERITANCE</a:t>
          </a:r>
        </a:p>
      </dgm:t>
    </dgm:pt>
    <dgm:pt modelId="{2185C974-8923-4490-B6C7-48D3801FC240}" type="parTrans" cxnId="{AF1E0FBD-E282-479E-910C-03AAD8E1C982}">
      <dgm:prSet/>
      <dgm:spPr/>
      <dgm:t>
        <a:bodyPr/>
        <a:lstStyle/>
        <a:p>
          <a:endParaRPr lang="hr-HR"/>
        </a:p>
      </dgm:t>
    </dgm:pt>
    <dgm:pt modelId="{FF03A5BD-8769-440E-B772-5516DD95FC35}" type="sibTrans" cxnId="{AF1E0FBD-E282-479E-910C-03AAD8E1C982}">
      <dgm:prSet/>
      <dgm:spPr/>
      <dgm:t>
        <a:bodyPr/>
        <a:lstStyle/>
        <a:p>
          <a:endParaRPr lang="hr-HR"/>
        </a:p>
      </dgm:t>
    </dgm:pt>
    <dgm:pt modelId="{7E98A8FD-D8D3-4D1B-BCAE-6C52AECDCD9B}" type="pres">
      <dgm:prSet presAssocID="{DCD0EDF4-CB62-4EED-B5D9-DF7DE03282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40A45C-FC42-49A9-84CA-DB194A202AC1}" type="pres">
      <dgm:prSet presAssocID="{FEBD6599-500B-413C-9BB6-A59FDD58906E}" presName="hierRoot1" presStyleCnt="0">
        <dgm:presLayoutVars>
          <dgm:hierBranch val="init"/>
        </dgm:presLayoutVars>
      </dgm:prSet>
      <dgm:spPr/>
    </dgm:pt>
    <dgm:pt modelId="{8364B7E1-7F34-4027-A251-D86DBD8874E2}" type="pres">
      <dgm:prSet presAssocID="{FEBD6599-500B-413C-9BB6-A59FDD58906E}" presName="rootComposite1" presStyleCnt="0"/>
      <dgm:spPr/>
    </dgm:pt>
    <dgm:pt modelId="{836C91C8-63D8-4EDA-9DC1-6B79068BDC6B}" type="pres">
      <dgm:prSet presAssocID="{FEBD6599-500B-413C-9BB6-A59FDD58906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249DFE-FF3A-4CE8-84DD-7C8677562452}" type="pres">
      <dgm:prSet presAssocID="{FEBD6599-500B-413C-9BB6-A59FDD5890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6A77EC8-1345-4ADA-A339-6F0B1ABE453D}" type="pres">
      <dgm:prSet presAssocID="{FEBD6599-500B-413C-9BB6-A59FDD58906E}" presName="hierChild2" presStyleCnt="0"/>
      <dgm:spPr/>
    </dgm:pt>
    <dgm:pt modelId="{C4D023B5-3F39-4855-A409-28A29A08E17B}" type="pres">
      <dgm:prSet presAssocID="{71504885-28D2-40B4-96BA-C7DC829101D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FCC648C-82F7-4296-BA0E-7DBC98DCD5B2}" type="pres">
      <dgm:prSet presAssocID="{20D24681-0183-4951-9CE1-DB9F7AD5158F}" presName="hierRoot2" presStyleCnt="0">
        <dgm:presLayoutVars>
          <dgm:hierBranch val="init"/>
        </dgm:presLayoutVars>
      </dgm:prSet>
      <dgm:spPr/>
    </dgm:pt>
    <dgm:pt modelId="{4043BC63-3852-47D5-B19D-3CB1A05151BA}" type="pres">
      <dgm:prSet presAssocID="{20D24681-0183-4951-9CE1-DB9F7AD5158F}" presName="rootComposite" presStyleCnt="0"/>
      <dgm:spPr/>
    </dgm:pt>
    <dgm:pt modelId="{8ACD1374-6BD0-4305-B19E-F908D1544FFA}" type="pres">
      <dgm:prSet presAssocID="{20D24681-0183-4951-9CE1-DB9F7AD5158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8A0477-DF89-443B-9B21-7698D8945C80}" type="pres">
      <dgm:prSet presAssocID="{20D24681-0183-4951-9CE1-DB9F7AD5158F}" presName="rootConnector" presStyleLbl="node2" presStyleIdx="0" presStyleCnt="3"/>
      <dgm:spPr/>
      <dgm:t>
        <a:bodyPr/>
        <a:lstStyle/>
        <a:p>
          <a:endParaRPr lang="en-US"/>
        </a:p>
      </dgm:t>
    </dgm:pt>
    <dgm:pt modelId="{6FFD2082-0507-4840-8AF1-629BE50D5729}" type="pres">
      <dgm:prSet presAssocID="{20D24681-0183-4951-9CE1-DB9F7AD5158F}" presName="hierChild4" presStyleCnt="0"/>
      <dgm:spPr/>
    </dgm:pt>
    <dgm:pt modelId="{6A7D42AB-75DF-4175-9B47-273C4EC564F4}" type="pres">
      <dgm:prSet presAssocID="{20D24681-0183-4951-9CE1-DB9F7AD5158F}" presName="hierChild5" presStyleCnt="0"/>
      <dgm:spPr/>
    </dgm:pt>
    <dgm:pt modelId="{A985AE08-0DAB-4406-863D-762F7121111B}" type="pres">
      <dgm:prSet presAssocID="{99CCE84B-B67E-4381-8225-A890B865215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0F85C05-008F-4602-A7AE-1A2E9B26682B}" type="pres">
      <dgm:prSet presAssocID="{03B46809-B2AF-4891-958D-B86D05124EE9}" presName="hierRoot2" presStyleCnt="0">
        <dgm:presLayoutVars>
          <dgm:hierBranch val="init"/>
        </dgm:presLayoutVars>
      </dgm:prSet>
      <dgm:spPr/>
    </dgm:pt>
    <dgm:pt modelId="{1E1FF607-45B1-42A5-BCD1-C25F7E715113}" type="pres">
      <dgm:prSet presAssocID="{03B46809-B2AF-4891-958D-B86D05124EE9}" presName="rootComposite" presStyleCnt="0"/>
      <dgm:spPr/>
    </dgm:pt>
    <dgm:pt modelId="{175BD4A2-76D6-4D93-B22F-54E55889A449}" type="pres">
      <dgm:prSet presAssocID="{03B46809-B2AF-4891-958D-B86D05124EE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FE314-1A0A-47FC-BF49-A9BAA241A572}" type="pres">
      <dgm:prSet presAssocID="{03B46809-B2AF-4891-958D-B86D05124EE9}" presName="rootConnector" presStyleLbl="node2" presStyleIdx="1" presStyleCnt="3"/>
      <dgm:spPr/>
      <dgm:t>
        <a:bodyPr/>
        <a:lstStyle/>
        <a:p>
          <a:endParaRPr lang="en-US"/>
        </a:p>
      </dgm:t>
    </dgm:pt>
    <dgm:pt modelId="{CEB44391-29B8-4394-A036-B2F9CA0463CB}" type="pres">
      <dgm:prSet presAssocID="{03B46809-B2AF-4891-958D-B86D05124EE9}" presName="hierChild4" presStyleCnt="0"/>
      <dgm:spPr/>
    </dgm:pt>
    <dgm:pt modelId="{73F3E336-2949-4916-9D56-ED3745B97407}" type="pres">
      <dgm:prSet presAssocID="{2185C974-8923-4490-B6C7-48D3801FC240}" presName="Name37" presStyleLbl="parChTrans1D3" presStyleIdx="0" presStyleCnt="1"/>
      <dgm:spPr/>
      <dgm:t>
        <a:bodyPr/>
        <a:lstStyle/>
        <a:p>
          <a:endParaRPr lang="en-US"/>
        </a:p>
      </dgm:t>
    </dgm:pt>
    <dgm:pt modelId="{D1BF413E-C256-45DA-9CFA-92F65D824C66}" type="pres">
      <dgm:prSet presAssocID="{68E32AF1-8AAA-4260-B341-1C2B89B227EF}" presName="hierRoot2" presStyleCnt="0">
        <dgm:presLayoutVars>
          <dgm:hierBranch val="init"/>
        </dgm:presLayoutVars>
      </dgm:prSet>
      <dgm:spPr/>
    </dgm:pt>
    <dgm:pt modelId="{A1F2B8EB-F18C-4E27-8E67-CCA4C965EBCB}" type="pres">
      <dgm:prSet presAssocID="{68E32AF1-8AAA-4260-B341-1C2B89B227EF}" presName="rootComposite" presStyleCnt="0"/>
      <dgm:spPr/>
    </dgm:pt>
    <dgm:pt modelId="{42F5B483-EAAD-4C8F-9AF4-A7D2BF267FF7}" type="pres">
      <dgm:prSet presAssocID="{68E32AF1-8AAA-4260-B341-1C2B89B227EF}" presName="rootText" presStyleLbl="node3" presStyleIdx="0" presStyleCnt="1" custScaleX="267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D17549-08F6-4373-BBF3-284BA38BB739}" type="pres">
      <dgm:prSet presAssocID="{68E32AF1-8AAA-4260-B341-1C2B89B227EF}" presName="rootConnector" presStyleLbl="node3" presStyleIdx="0" presStyleCnt="1"/>
      <dgm:spPr/>
      <dgm:t>
        <a:bodyPr/>
        <a:lstStyle/>
        <a:p>
          <a:endParaRPr lang="en-US"/>
        </a:p>
      </dgm:t>
    </dgm:pt>
    <dgm:pt modelId="{7BDAC8BC-9227-45EC-A736-D545966A3423}" type="pres">
      <dgm:prSet presAssocID="{68E32AF1-8AAA-4260-B341-1C2B89B227EF}" presName="hierChild4" presStyleCnt="0"/>
      <dgm:spPr/>
    </dgm:pt>
    <dgm:pt modelId="{AE723C7B-1CD8-486E-AC70-BDA4BE418B37}" type="pres">
      <dgm:prSet presAssocID="{68E32AF1-8AAA-4260-B341-1C2B89B227EF}" presName="hierChild5" presStyleCnt="0"/>
      <dgm:spPr/>
    </dgm:pt>
    <dgm:pt modelId="{1F153FB0-F080-4ED9-AAA9-6FEF50F3B95A}" type="pres">
      <dgm:prSet presAssocID="{03B46809-B2AF-4891-958D-B86D05124EE9}" presName="hierChild5" presStyleCnt="0"/>
      <dgm:spPr/>
    </dgm:pt>
    <dgm:pt modelId="{47EBFE13-0148-44C9-8F93-865127FCA51A}" type="pres">
      <dgm:prSet presAssocID="{B8483B4B-5D3B-4637-8C99-27A5A7D30679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AD9F8D5-48FF-47E1-A5BC-C64B8889F995}" type="pres">
      <dgm:prSet presAssocID="{1004E70B-762E-44D0-A9B9-42CF4A8177E6}" presName="hierRoot2" presStyleCnt="0">
        <dgm:presLayoutVars>
          <dgm:hierBranch val="init"/>
        </dgm:presLayoutVars>
      </dgm:prSet>
      <dgm:spPr/>
    </dgm:pt>
    <dgm:pt modelId="{46F11A02-043A-4FDB-AFF8-46C7C72D292E}" type="pres">
      <dgm:prSet presAssocID="{1004E70B-762E-44D0-A9B9-42CF4A8177E6}" presName="rootComposite" presStyleCnt="0"/>
      <dgm:spPr/>
    </dgm:pt>
    <dgm:pt modelId="{BC074DE6-B669-44AE-A575-8DA77300A27E}" type="pres">
      <dgm:prSet presAssocID="{1004E70B-762E-44D0-A9B9-42CF4A8177E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901C98-C78D-4856-A1C2-A010D7959337}" type="pres">
      <dgm:prSet presAssocID="{1004E70B-762E-44D0-A9B9-42CF4A8177E6}" presName="rootConnector" presStyleLbl="node2" presStyleIdx="2" presStyleCnt="3"/>
      <dgm:spPr/>
      <dgm:t>
        <a:bodyPr/>
        <a:lstStyle/>
        <a:p>
          <a:endParaRPr lang="en-US"/>
        </a:p>
      </dgm:t>
    </dgm:pt>
    <dgm:pt modelId="{19BF48DA-D2FF-44FB-AF68-A110BABD4A29}" type="pres">
      <dgm:prSet presAssocID="{1004E70B-762E-44D0-A9B9-42CF4A8177E6}" presName="hierChild4" presStyleCnt="0"/>
      <dgm:spPr/>
    </dgm:pt>
    <dgm:pt modelId="{A6CC0F4B-8E6A-4656-BCC0-F753D991E551}" type="pres">
      <dgm:prSet presAssocID="{1004E70B-762E-44D0-A9B9-42CF4A8177E6}" presName="hierChild5" presStyleCnt="0"/>
      <dgm:spPr/>
    </dgm:pt>
    <dgm:pt modelId="{F80B647D-8761-4741-AAC7-7286DBBD428D}" type="pres">
      <dgm:prSet presAssocID="{FEBD6599-500B-413C-9BB6-A59FDD58906E}" presName="hierChild3" presStyleCnt="0"/>
      <dgm:spPr/>
    </dgm:pt>
  </dgm:ptLst>
  <dgm:cxnLst>
    <dgm:cxn modelId="{D9D2A850-2139-4028-8199-845ADC88E36D}" type="presOf" srcId="{FEBD6599-500B-413C-9BB6-A59FDD58906E}" destId="{27249DFE-FF3A-4CE8-84DD-7C8677562452}" srcOrd="1" destOrd="0" presId="urn:microsoft.com/office/officeart/2005/8/layout/orgChart1"/>
    <dgm:cxn modelId="{C16BBAE2-1DC2-49E6-BB34-A257349679CC}" type="presOf" srcId="{68E32AF1-8AAA-4260-B341-1C2B89B227EF}" destId="{9BD17549-08F6-4373-BBF3-284BA38BB739}" srcOrd="1" destOrd="0" presId="urn:microsoft.com/office/officeart/2005/8/layout/orgChart1"/>
    <dgm:cxn modelId="{4DC175DC-7BED-466F-B9DB-DB1383F3D3A3}" type="presOf" srcId="{2185C974-8923-4490-B6C7-48D3801FC240}" destId="{73F3E336-2949-4916-9D56-ED3745B97407}" srcOrd="0" destOrd="0" presId="urn:microsoft.com/office/officeart/2005/8/layout/orgChart1"/>
    <dgm:cxn modelId="{5CC8674A-5A44-4138-8C0A-DD27B69C3E8E}" type="presOf" srcId="{FEBD6599-500B-413C-9BB6-A59FDD58906E}" destId="{836C91C8-63D8-4EDA-9DC1-6B79068BDC6B}" srcOrd="0" destOrd="0" presId="urn:microsoft.com/office/officeart/2005/8/layout/orgChart1"/>
    <dgm:cxn modelId="{DE496A63-C34A-4F5B-A79E-FA30C2BB1611}" type="presOf" srcId="{03B46809-B2AF-4891-958D-B86D05124EE9}" destId="{175BD4A2-76D6-4D93-B22F-54E55889A449}" srcOrd="0" destOrd="0" presId="urn:microsoft.com/office/officeart/2005/8/layout/orgChart1"/>
    <dgm:cxn modelId="{79E01E27-E534-4FFE-9256-AA91CE67B8BD}" srcId="{FEBD6599-500B-413C-9BB6-A59FDD58906E}" destId="{20D24681-0183-4951-9CE1-DB9F7AD5158F}" srcOrd="0" destOrd="0" parTransId="{71504885-28D2-40B4-96BA-C7DC829101D0}" sibTransId="{902B7FF8-2B3F-434D-8BE0-D16F442FBEFA}"/>
    <dgm:cxn modelId="{87DB4C69-439E-4126-8768-0A832C187F80}" type="presOf" srcId="{68E32AF1-8AAA-4260-B341-1C2B89B227EF}" destId="{42F5B483-EAAD-4C8F-9AF4-A7D2BF267FF7}" srcOrd="0" destOrd="0" presId="urn:microsoft.com/office/officeart/2005/8/layout/orgChart1"/>
    <dgm:cxn modelId="{147D9293-25A2-4F24-A5E4-6AAE925C6D65}" srcId="{FEBD6599-500B-413C-9BB6-A59FDD58906E}" destId="{03B46809-B2AF-4891-958D-B86D05124EE9}" srcOrd="1" destOrd="0" parTransId="{99CCE84B-B67E-4381-8225-A890B8652155}" sibTransId="{B827847C-EC2E-4AB6-8446-42B4014D4F28}"/>
    <dgm:cxn modelId="{A2086C06-5224-41ED-9B2A-D763AF49EEFC}" type="presOf" srcId="{20D24681-0183-4951-9CE1-DB9F7AD5158F}" destId="{198A0477-DF89-443B-9B21-7698D8945C80}" srcOrd="1" destOrd="0" presId="urn:microsoft.com/office/officeart/2005/8/layout/orgChart1"/>
    <dgm:cxn modelId="{54C5B7B2-FE71-4D16-BA12-42BF8BE72834}" type="presOf" srcId="{DCD0EDF4-CB62-4EED-B5D9-DF7DE0328208}" destId="{7E98A8FD-D8D3-4D1B-BCAE-6C52AECDCD9B}" srcOrd="0" destOrd="0" presId="urn:microsoft.com/office/officeart/2005/8/layout/orgChart1"/>
    <dgm:cxn modelId="{04F949F0-05C7-4C55-9948-592177DC8D59}" type="presOf" srcId="{1004E70B-762E-44D0-A9B9-42CF4A8177E6}" destId="{F6901C98-C78D-4856-A1C2-A010D7959337}" srcOrd="1" destOrd="0" presId="urn:microsoft.com/office/officeart/2005/8/layout/orgChart1"/>
    <dgm:cxn modelId="{0A34526E-6837-4BE8-9D50-DC362FC106A4}" type="presOf" srcId="{B8483B4B-5D3B-4637-8C99-27A5A7D30679}" destId="{47EBFE13-0148-44C9-8F93-865127FCA51A}" srcOrd="0" destOrd="0" presId="urn:microsoft.com/office/officeart/2005/8/layout/orgChart1"/>
    <dgm:cxn modelId="{1EF692EB-D330-4792-B7F9-2DFF274EDC1E}" type="presOf" srcId="{71504885-28D2-40B4-96BA-C7DC829101D0}" destId="{C4D023B5-3F39-4855-A409-28A29A08E17B}" srcOrd="0" destOrd="0" presId="urn:microsoft.com/office/officeart/2005/8/layout/orgChart1"/>
    <dgm:cxn modelId="{6C5ED337-AEBF-4176-BE5B-1DABFF0C0193}" srcId="{DCD0EDF4-CB62-4EED-B5D9-DF7DE0328208}" destId="{FEBD6599-500B-413C-9BB6-A59FDD58906E}" srcOrd="0" destOrd="0" parTransId="{AF10FB28-A567-4943-8324-ECE56AE20489}" sibTransId="{B9A7ED0F-3AD0-4117-A450-51025D88BB0E}"/>
    <dgm:cxn modelId="{9E2FACFF-9B8B-4274-AA4B-6F1080A1CD98}" type="presOf" srcId="{03B46809-B2AF-4891-958D-B86D05124EE9}" destId="{4DCFE314-1A0A-47FC-BF49-A9BAA241A572}" srcOrd="1" destOrd="0" presId="urn:microsoft.com/office/officeart/2005/8/layout/orgChart1"/>
    <dgm:cxn modelId="{BA0762E6-62BE-4386-9F58-D9A88126ECAC}" type="presOf" srcId="{99CCE84B-B67E-4381-8225-A890B8652155}" destId="{A985AE08-0DAB-4406-863D-762F7121111B}" srcOrd="0" destOrd="0" presId="urn:microsoft.com/office/officeart/2005/8/layout/orgChart1"/>
    <dgm:cxn modelId="{556F3E0D-769D-4503-9E58-A1125EE61EFD}" type="presOf" srcId="{1004E70B-762E-44D0-A9B9-42CF4A8177E6}" destId="{BC074DE6-B669-44AE-A575-8DA77300A27E}" srcOrd="0" destOrd="0" presId="urn:microsoft.com/office/officeart/2005/8/layout/orgChart1"/>
    <dgm:cxn modelId="{199487F4-439F-4252-A21B-BD0D9FA88A67}" srcId="{FEBD6599-500B-413C-9BB6-A59FDD58906E}" destId="{1004E70B-762E-44D0-A9B9-42CF4A8177E6}" srcOrd="2" destOrd="0" parTransId="{B8483B4B-5D3B-4637-8C99-27A5A7D30679}" sibTransId="{DA89DC25-E516-4DA9-A271-C9BF6008BB92}"/>
    <dgm:cxn modelId="{884D6A1A-92A3-4130-874F-9EB1C1606C9A}" type="presOf" srcId="{20D24681-0183-4951-9CE1-DB9F7AD5158F}" destId="{8ACD1374-6BD0-4305-B19E-F908D1544FFA}" srcOrd="0" destOrd="0" presId="urn:microsoft.com/office/officeart/2005/8/layout/orgChart1"/>
    <dgm:cxn modelId="{AF1E0FBD-E282-479E-910C-03AAD8E1C982}" srcId="{03B46809-B2AF-4891-958D-B86D05124EE9}" destId="{68E32AF1-8AAA-4260-B341-1C2B89B227EF}" srcOrd="0" destOrd="0" parTransId="{2185C974-8923-4490-B6C7-48D3801FC240}" sibTransId="{FF03A5BD-8769-440E-B772-5516DD95FC35}"/>
    <dgm:cxn modelId="{1C39EA46-7623-49AE-AFB2-FFB0B6F0D1A7}" type="presParOf" srcId="{7E98A8FD-D8D3-4D1B-BCAE-6C52AECDCD9B}" destId="{4440A45C-FC42-49A9-84CA-DB194A202AC1}" srcOrd="0" destOrd="0" presId="urn:microsoft.com/office/officeart/2005/8/layout/orgChart1"/>
    <dgm:cxn modelId="{C0C0A1F9-D371-4C1D-A425-DC6523619B8A}" type="presParOf" srcId="{4440A45C-FC42-49A9-84CA-DB194A202AC1}" destId="{8364B7E1-7F34-4027-A251-D86DBD8874E2}" srcOrd="0" destOrd="0" presId="urn:microsoft.com/office/officeart/2005/8/layout/orgChart1"/>
    <dgm:cxn modelId="{CFCB995F-9C8A-4FD7-A8E2-4CE40166C882}" type="presParOf" srcId="{8364B7E1-7F34-4027-A251-D86DBD8874E2}" destId="{836C91C8-63D8-4EDA-9DC1-6B79068BDC6B}" srcOrd="0" destOrd="0" presId="urn:microsoft.com/office/officeart/2005/8/layout/orgChart1"/>
    <dgm:cxn modelId="{1AB70859-1848-4088-973C-156C218AFA60}" type="presParOf" srcId="{8364B7E1-7F34-4027-A251-D86DBD8874E2}" destId="{27249DFE-FF3A-4CE8-84DD-7C8677562452}" srcOrd="1" destOrd="0" presId="urn:microsoft.com/office/officeart/2005/8/layout/orgChart1"/>
    <dgm:cxn modelId="{968CC375-9381-4FF3-B88D-248AF6229430}" type="presParOf" srcId="{4440A45C-FC42-49A9-84CA-DB194A202AC1}" destId="{26A77EC8-1345-4ADA-A339-6F0B1ABE453D}" srcOrd="1" destOrd="0" presId="urn:microsoft.com/office/officeart/2005/8/layout/orgChart1"/>
    <dgm:cxn modelId="{A30370C2-2C5C-4DA1-A853-DD0B22F65C2C}" type="presParOf" srcId="{26A77EC8-1345-4ADA-A339-6F0B1ABE453D}" destId="{C4D023B5-3F39-4855-A409-28A29A08E17B}" srcOrd="0" destOrd="0" presId="urn:microsoft.com/office/officeart/2005/8/layout/orgChart1"/>
    <dgm:cxn modelId="{1946F783-D4EA-486A-8C17-E4D3CB8CC2CF}" type="presParOf" srcId="{26A77EC8-1345-4ADA-A339-6F0B1ABE453D}" destId="{4FCC648C-82F7-4296-BA0E-7DBC98DCD5B2}" srcOrd="1" destOrd="0" presId="urn:microsoft.com/office/officeart/2005/8/layout/orgChart1"/>
    <dgm:cxn modelId="{0D907C56-C24B-4026-8778-F53CE848A100}" type="presParOf" srcId="{4FCC648C-82F7-4296-BA0E-7DBC98DCD5B2}" destId="{4043BC63-3852-47D5-B19D-3CB1A05151BA}" srcOrd="0" destOrd="0" presId="urn:microsoft.com/office/officeart/2005/8/layout/orgChart1"/>
    <dgm:cxn modelId="{B8F1D210-FEB2-4381-910D-389F31AF9EF7}" type="presParOf" srcId="{4043BC63-3852-47D5-B19D-3CB1A05151BA}" destId="{8ACD1374-6BD0-4305-B19E-F908D1544FFA}" srcOrd="0" destOrd="0" presId="urn:microsoft.com/office/officeart/2005/8/layout/orgChart1"/>
    <dgm:cxn modelId="{5D9EF824-D5DD-4D67-AD96-D65584F581FB}" type="presParOf" srcId="{4043BC63-3852-47D5-B19D-3CB1A05151BA}" destId="{198A0477-DF89-443B-9B21-7698D8945C80}" srcOrd="1" destOrd="0" presId="urn:microsoft.com/office/officeart/2005/8/layout/orgChart1"/>
    <dgm:cxn modelId="{40402DED-9021-4EA5-A4CE-8DB5316BD049}" type="presParOf" srcId="{4FCC648C-82F7-4296-BA0E-7DBC98DCD5B2}" destId="{6FFD2082-0507-4840-8AF1-629BE50D5729}" srcOrd="1" destOrd="0" presId="urn:microsoft.com/office/officeart/2005/8/layout/orgChart1"/>
    <dgm:cxn modelId="{1C4F05E1-C2C3-4DC7-BBF2-B071D566B5C9}" type="presParOf" srcId="{4FCC648C-82F7-4296-BA0E-7DBC98DCD5B2}" destId="{6A7D42AB-75DF-4175-9B47-273C4EC564F4}" srcOrd="2" destOrd="0" presId="urn:microsoft.com/office/officeart/2005/8/layout/orgChart1"/>
    <dgm:cxn modelId="{B6B6665C-3555-4B3F-AED2-B354029E95FE}" type="presParOf" srcId="{26A77EC8-1345-4ADA-A339-6F0B1ABE453D}" destId="{A985AE08-0DAB-4406-863D-762F7121111B}" srcOrd="2" destOrd="0" presId="urn:microsoft.com/office/officeart/2005/8/layout/orgChart1"/>
    <dgm:cxn modelId="{05F97C02-3C15-49DA-8AE4-53DD1C577FB1}" type="presParOf" srcId="{26A77EC8-1345-4ADA-A339-6F0B1ABE453D}" destId="{30F85C05-008F-4602-A7AE-1A2E9B26682B}" srcOrd="3" destOrd="0" presId="urn:microsoft.com/office/officeart/2005/8/layout/orgChart1"/>
    <dgm:cxn modelId="{21C3B6AA-3308-45BE-BCA6-4B4BBF4AE40C}" type="presParOf" srcId="{30F85C05-008F-4602-A7AE-1A2E9B26682B}" destId="{1E1FF607-45B1-42A5-BCD1-C25F7E715113}" srcOrd="0" destOrd="0" presId="urn:microsoft.com/office/officeart/2005/8/layout/orgChart1"/>
    <dgm:cxn modelId="{02906CB6-9F6D-463F-9AF9-464615BFF0B9}" type="presParOf" srcId="{1E1FF607-45B1-42A5-BCD1-C25F7E715113}" destId="{175BD4A2-76D6-4D93-B22F-54E55889A449}" srcOrd="0" destOrd="0" presId="urn:microsoft.com/office/officeart/2005/8/layout/orgChart1"/>
    <dgm:cxn modelId="{EFAEAEF8-DF9D-469D-B0F8-4A05B4C9C5E3}" type="presParOf" srcId="{1E1FF607-45B1-42A5-BCD1-C25F7E715113}" destId="{4DCFE314-1A0A-47FC-BF49-A9BAA241A572}" srcOrd="1" destOrd="0" presId="urn:microsoft.com/office/officeart/2005/8/layout/orgChart1"/>
    <dgm:cxn modelId="{0BA88BB6-AC0A-48AD-A43C-293BD2F94EE0}" type="presParOf" srcId="{30F85C05-008F-4602-A7AE-1A2E9B26682B}" destId="{CEB44391-29B8-4394-A036-B2F9CA0463CB}" srcOrd="1" destOrd="0" presId="urn:microsoft.com/office/officeart/2005/8/layout/orgChart1"/>
    <dgm:cxn modelId="{A3FB5C18-C148-47ED-8280-FE7B0972D70E}" type="presParOf" srcId="{CEB44391-29B8-4394-A036-B2F9CA0463CB}" destId="{73F3E336-2949-4916-9D56-ED3745B97407}" srcOrd="0" destOrd="0" presId="urn:microsoft.com/office/officeart/2005/8/layout/orgChart1"/>
    <dgm:cxn modelId="{C2E9DB42-C14F-485C-A5B5-09EC2ECCE73D}" type="presParOf" srcId="{CEB44391-29B8-4394-A036-B2F9CA0463CB}" destId="{D1BF413E-C256-45DA-9CFA-92F65D824C66}" srcOrd="1" destOrd="0" presId="urn:microsoft.com/office/officeart/2005/8/layout/orgChart1"/>
    <dgm:cxn modelId="{DCA09B42-7116-497D-9612-284FCEE7E703}" type="presParOf" srcId="{D1BF413E-C256-45DA-9CFA-92F65D824C66}" destId="{A1F2B8EB-F18C-4E27-8E67-CCA4C965EBCB}" srcOrd="0" destOrd="0" presId="urn:microsoft.com/office/officeart/2005/8/layout/orgChart1"/>
    <dgm:cxn modelId="{51B35D9B-2CB9-4410-B927-E36EC283C936}" type="presParOf" srcId="{A1F2B8EB-F18C-4E27-8E67-CCA4C965EBCB}" destId="{42F5B483-EAAD-4C8F-9AF4-A7D2BF267FF7}" srcOrd="0" destOrd="0" presId="urn:microsoft.com/office/officeart/2005/8/layout/orgChart1"/>
    <dgm:cxn modelId="{9481026C-C989-4FEC-A661-D4E89A028BB7}" type="presParOf" srcId="{A1F2B8EB-F18C-4E27-8E67-CCA4C965EBCB}" destId="{9BD17549-08F6-4373-BBF3-284BA38BB739}" srcOrd="1" destOrd="0" presId="urn:microsoft.com/office/officeart/2005/8/layout/orgChart1"/>
    <dgm:cxn modelId="{C16ACEC2-DD75-4A47-B977-A19E1FFF5A47}" type="presParOf" srcId="{D1BF413E-C256-45DA-9CFA-92F65D824C66}" destId="{7BDAC8BC-9227-45EC-A736-D545966A3423}" srcOrd="1" destOrd="0" presId="urn:microsoft.com/office/officeart/2005/8/layout/orgChart1"/>
    <dgm:cxn modelId="{B647D168-6E4E-47C2-9D26-E8638B75FE76}" type="presParOf" srcId="{D1BF413E-C256-45DA-9CFA-92F65D824C66}" destId="{AE723C7B-1CD8-486E-AC70-BDA4BE418B37}" srcOrd="2" destOrd="0" presId="urn:microsoft.com/office/officeart/2005/8/layout/orgChart1"/>
    <dgm:cxn modelId="{60359595-8E4D-43C1-9BBC-35E558559020}" type="presParOf" srcId="{30F85C05-008F-4602-A7AE-1A2E9B26682B}" destId="{1F153FB0-F080-4ED9-AAA9-6FEF50F3B95A}" srcOrd="2" destOrd="0" presId="urn:microsoft.com/office/officeart/2005/8/layout/orgChart1"/>
    <dgm:cxn modelId="{16AB96CA-BC89-4485-BC0A-FF15DCB08C4F}" type="presParOf" srcId="{26A77EC8-1345-4ADA-A339-6F0B1ABE453D}" destId="{47EBFE13-0148-44C9-8F93-865127FCA51A}" srcOrd="4" destOrd="0" presId="urn:microsoft.com/office/officeart/2005/8/layout/orgChart1"/>
    <dgm:cxn modelId="{5A334805-364B-4134-BFC7-329BC1739F0D}" type="presParOf" srcId="{26A77EC8-1345-4ADA-A339-6F0B1ABE453D}" destId="{CAD9F8D5-48FF-47E1-A5BC-C64B8889F995}" srcOrd="5" destOrd="0" presId="urn:microsoft.com/office/officeart/2005/8/layout/orgChart1"/>
    <dgm:cxn modelId="{64004A3F-DF1C-4465-A30A-8F9827864E10}" type="presParOf" srcId="{CAD9F8D5-48FF-47E1-A5BC-C64B8889F995}" destId="{46F11A02-043A-4FDB-AFF8-46C7C72D292E}" srcOrd="0" destOrd="0" presId="urn:microsoft.com/office/officeart/2005/8/layout/orgChart1"/>
    <dgm:cxn modelId="{73B45300-FEDA-4185-BBAE-D9F5385EED85}" type="presParOf" srcId="{46F11A02-043A-4FDB-AFF8-46C7C72D292E}" destId="{BC074DE6-B669-44AE-A575-8DA77300A27E}" srcOrd="0" destOrd="0" presId="urn:microsoft.com/office/officeart/2005/8/layout/orgChart1"/>
    <dgm:cxn modelId="{02377679-990E-4562-82AD-93277DF0D806}" type="presParOf" srcId="{46F11A02-043A-4FDB-AFF8-46C7C72D292E}" destId="{F6901C98-C78D-4856-A1C2-A010D7959337}" srcOrd="1" destOrd="0" presId="urn:microsoft.com/office/officeart/2005/8/layout/orgChart1"/>
    <dgm:cxn modelId="{6DD025B2-F1D2-407B-9A6E-C33E5519EF9F}" type="presParOf" srcId="{CAD9F8D5-48FF-47E1-A5BC-C64B8889F995}" destId="{19BF48DA-D2FF-44FB-AF68-A110BABD4A29}" srcOrd="1" destOrd="0" presId="urn:microsoft.com/office/officeart/2005/8/layout/orgChart1"/>
    <dgm:cxn modelId="{3A94B556-092A-4EE3-AB31-7DF1C5CF0DCC}" type="presParOf" srcId="{CAD9F8D5-48FF-47E1-A5BC-C64B8889F995}" destId="{A6CC0F4B-8E6A-4656-BCC0-F753D991E551}" srcOrd="2" destOrd="0" presId="urn:microsoft.com/office/officeart/2005/8/layout/orgChart1"/>
    <dgm:cxn modelId="{16886C15-6827-4DDB-9D06-AF18E7F06C31}" type="presParOf" srcId="{4440A45C-FC42-49A9-84CA-DB194A202AC1}" destId="{F80B647D-8761-4741-AAC7-7286DBBD42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9C73D-A7BC-4901-AEEC-0C199DD23A04}" type="doc">
      <dgm:prSet loTypeId="urn:microsoft.com/office/officeart/2005/8/layout/hChevron3" loCatId="process" qsTypeId="urn:microsoft.com/office/officeart/2005/8/quickstyle/simple3" qsCatId="simple" csTypeId="urn:microsoft.com/office/officeart/2005/8/colors/colorful2" csCatId="colorful" phldr="1"/>
      <dgm:spPr/>
    </dgm:pt>
    <dgm:pt modelId="{D1E28C9F-EF40-410F-9D1E-9A9EEFC3CA2B}">
      <dgm:prSet phldrT="[Tekst]" custT="1"/>
      <dgm:spPr/>
      <dgm:t>
        <a:bodyPr/>
        <a:lstStyle/>
        <a:p>
          <a:r>
            <a:rPr lang="hr-HR" sz="1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REPUBLIC</a:t>
          </a:r>
        </a:p>
      </dgm:t>
    </dgm:pt>
    <dgm:pt modelId="{3A991C46-40B2-4C02-AB57-8F780AAFD6A2}" type="parTrans" cxnId="{208E80AC-AEE8-46C2-A061-A52B4892B2EC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CBF64AB8-5A08-4C83-9852-6D2458B94438}" type="sibTrans" cxnId="{208E80AC-AEE8-46C2-A061-A52B4892B2EC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3710A3FB-A826-4401-BFC5-7E58EBE4232A}">
      <dgm:prSet phldrT="[Tekst]" custT="1"/>
      <dgm:spPr/>
      <dgm:t>
        <a:bodyPr/>
        <a:lstStyle/>
        <a:p>
          <a:r>
            <a:rPr lang="hr-HR" sz="1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PRINCIPATE</a:t>
          </a:r>
        </a:p>
      </dgm:t>
    </dgm:pt>
    <dgm:pt modelId="{460F3254-2A9D-4DF9-8B9A-800B6C1D59E8}" type="parTrans" cxnId="{476C93D7-B897-4EA4-A3EF-8B2995B021FB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CF9C9861-EE70-4BD8-AE74-A2879CE1542F}" type="sibTrans" cxnId="{476C93D7-B897-4EA4-A3EF-8B2995B021FB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A1507B19-5158-4ACC-9E5C-3CFF8EDBEC1A}">
      <dgm:prSet phldrT="[Tekst]" custT="1"/>
      <dgm:spPr/>
      <dgm:t>
        <a:bodyPr/>
        <a:lstStyle/>
        <a:p>
          <a:r>
            <a:rPr lang="hr-HR" sz="1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DOMINATE</a:t>
          </a:r>
        </a:p>
      </dgm:t>
    </dgm:pt>
    <dgm:pt modelId="{B749005E-F10C-4A3E-AB32-D7D0008AA17D}" type="parTrans" cxnId="{D5871FF9-7117-4535-83B7-3E073C7F8AFA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BB34449F-9617-4EF6-BDF5-B5D78A02C81C}" type="sibTrans" cxnId="{D5871FF9-7117-4535-83B7-3E073C7F8AFA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F3220093-A49A-49CE-A83D-04342E93AB42}">
      <dgm:prSet custT="1"/>
      <dgm:spPr/>
      <dgm:t>
        <a:bodyPr/>
        <a:lstStyle/>
        <a:p>
          <a:r>
            <a:rPr lang="hr-HR" sz="1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KINGDOM AND REPUBLIC</a:t>
          </a:r>
        </a:p>
      </dgm:t>
    </dgm:pt>
    <dgm:pt modelId="{35BC1ACA-B7FE-41D1-9F45-8D0006AD6A4D}" type="parTrans" cxnId="{B4CEDE8C-51E5-4E8B-882A-991D3E14C6E4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CBD78B8A-B866-4CD4-95C6-ED21C1C2CF87}" type="sibTrans" cxnId="{B4CEDE8C-51E5-4E8B-882A-991D3E14C6E4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D353A6C8-36F6-4720-95B4-29E9DFC9F420}" type="pres">
      <dgm:prSet presAssocID="{BB99C73D-A7BC-4901-AEEC-0C199DD23A04}" presName="Name0" presStyleCnt="0">
        <dgm:presLayoutVars>
          <dgm:dir/>
          <dgm:resizeHandles val="exact"/>
        </dgm:presLayoutVars>
      </dgm:prSet>
      <dgm:spPr/>
    </dgm:pt>
    <dgm:pt modelId="{580723EB-2780-49DB-8240-91C848DA5B1F}" type="pres">
      <dgm:prSet presAssocID="{F3220093-A49A-49CE-A83D-04342E93AB4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E97AB-4895-443A-B659-476E5AC2D3D7}" type="pres">
      <dgm:prSet presAssocID="{CBD78B8A-B866-4CD4-95C6-ED21C1C2CF87}" presName="parSpace" presStyleCnt="0"/>
      <dgm:spPr/>
    </dgm:pt>
    <dgm:pt modelId="{EE20D8EB-0629-47F7-B11B-F2718AAA2A17}" type="pres">
      <dgm:prSet presAssocID="{D1E28C9F-EF40-410F-9D1E-9A9EEFC3C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FCE5D-9331-4FD4-924B-92E0E4446DB4}" type="pres">
      <dgm:prSet presAssocID="{CBF64AB8-5A08-4C83-9852-6D2458B94438}" presName="parSpace" presStyleCnt="0"/>
      <dgm:spPr/>
    </dgm:pt>
    <dgm:pt modelId="{3B980017-F887-462C-82A4-4C637A24C38D}" type="pres">
      <dgm:prSet presAssocID="{3710A3FB-A826-4401-BFC5-7E58EBE4232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949C0-97DD-4F43-AC9D-A03B4A5D01F4}" type="pres">
      <dgm:prSet presAssocID="{CF9C9861-EE70-4BD8-AE74-A2879CE1542F}" presName="parSpace" presStyleCnt="0"/>
      <dgm:spPr/>
    </dgm:pt>
    <dgm:pt modelId="{08608CDC-3FF7-478E-A54F-C38BFF86A588}" type="pres">
      <dgm:prSet presAssocID="{A1507B19-5158-4ACC-9E5C-3CFF8EDBEC1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055593-28D4-49FC-8223-88B493F5DB54}" type="presOf" srcId="{A1507B19-5158-4ACC-9E5C-3CFF8EDBEC1A}" destId="{08608CDC-3FF7-478E-A54F-C38BFF86A588}" srcOrd="0" destOrd="0" presId="urn:microsoft.com/office/officeart/2005/8/layout/hChevron3"/>
    <dgm:cxn modelId="{476C93D7-B897-4EA4-A3EF-8B2995B021FB}" srcId="{BB99C73D-A7BC-4901-AEEC-0C199DD23A04}" destId="{3710A3FB-A826-4401-BFC5-7E58EBE4232A}" srcOrd="2" destOrd="0" parTransId="{460F3254-2A9D-4DF9-8B9A-800B6C1D59E8}" sibTransId="{CF9C9861-EE70-4BD8-AE74-A2879CE1542F}"/>
    <dgm:cxn modelId="{B4CEDE8C-51E5-4E8B-882A-991D3E14C6E4}" srcId="{BB99C73D-A7BC-4901-AEEC-0C199DD23A04}" destId="{F3220093-A49A-49CE-A83D-04342E93AB42}" srcOrd="0" destOrd="0" parTransId="{35BC1ACA-B7FE-41D1-9F45-8D0006AD6A4D}" sibTransId="{CBD78B8A-B866-4CD4-95C6-ED21C1C2CF87}"/>
    <dgm:cxn modelId="{AB1DC14C-95A5-4C5F-97C0-2D26493380AF}" type="presOf" srcId="{D1E28C9F-EF40-410F-9D1E-9A9EEFC3CA2B}" destId="{EE20D8EB-0629-47F7-B11B-F2718AAA2A17}" srcOrd="0" destOrd="0" presId="urn:microsoft.com/office/officeart/2005/8/layout/hChevron3"/>
    <dgm:cxn modelId="{DCAC29F2-ED0F-436D-A319-3BBC068E76EC}" type="presOf" srcId="{BB99C73D-A7BC-4901-AEEC-0C199DD23A04}" destId="{D353A6C8-36F6-4720-95B4-29E9DFC9F420}" srcOrd="0" destOrd="0" presId="urn:microsoft.com/office/officeart/2005/8/layout/hChevron3"/>
    <dgm:cxn modelId="{935E734F-3806-436A-8DB3-2D240092CFA5}" type="presOf" srcId="{3710A3FB-A826-4401-BFC5-7E58EBE4232A}" destId="{3B980017-F887-462C-82A4-4C637A24C38D}" srcOrd="0" destOrd="0" presId="urn:microsoft.com/office/officeart/2005/8/layout/hChevron3"/>
    <dgm:cxn modelId="{208E80AC-AEE8-46C2-A061-A52B4892B2EC}" srcId="{BB99C73D-A7BC-4901-AEEC-0C199DD23A04}" destId="{D1E28C9F-EF40-410F-9D1E-9A9EEFC3CA2B}" srcOrd="1" destOrd="0" parTransId="{3A991C46-40B2-4C02-AB57-8F780AAFD6A2}" sibTransId="{CBF64AB8-5A08-4C83-9852-6D2458B94438}"/>
    <dgm:cxn modelId="{D5871FF9-7117-4535-83B7-3E073C7F8AFA}" srcId="{BB99C73D-A7BC-4901-AEEC-0C199DD23A04}" destId="{A1507B19-5158-4ACC-9E5C-3CFF8EDBEC1A}" srcOrd="3" destOrd="0" parTransId="{B749005E-F10C-4A3E-AB32-D7D0008AA17D}" sibTransId="{BB34449F-9617-4EF6-BDF5-B5D78A02C81C}"/>
    <dgm:cxn modelId="{647F8E67-47B3-410C-AC99-17D688884135}" type="presOf" srcId="{F3220093-A49A-49CE-A83D-04342E93AB42}" destId="{580723EB-2780-49DB-8240-91C848DA5B1F}" srcOrd="0" destOrd="0" presId="urn:microsoft.com/office/officeart/2005/8/layout/hChevron3"/>
    <dgm:cxn modelId="{111D6169-40F2-4778-9F85-C86F96B50079}" type="presParOf" srcId="{D353A6C8-36F6-4720-95B4-29E9DFC9F420}" destId="{580723EB-2780-49DB-8240-91C848DA5B1F}" srcOrd="0" destOrd="0" presId="urn:microsoft.com/office/officeart/2005/8/layout/hChevron3"/>
    <dgm:cxn modelId="{FBD4BDD7-B04D-4511-95A0-688894ADA9AD}" type="presParOf" srcId="{D353A6C8-36F6-4720-95B4-29E9DFC9F420}" destId="{426E97AB-4895-443A-B659-476E5AC2D3D7}" srcOrd="1" destOrd="0" presId="urn:microsoft.com/office/officeart/2005/8/layout/hChevron3"/>
    <dgm:cxn modelId="{0F682150-A992-4AD4-B300-5A3FAF65BE6D}" type="presParOf" srcId="{D353A6C8-36F6-4720-95B4-29E9DFC9F420}" destId="{EE20D8EB-0629-47F7-B11B-F2718AAA2A17}" srcOrd="2" destOrd="0" presId="urn:microsoft.com/office/officeart/2005/8/layout/hChevron3"/>
    <dgm:cxn modelId="{F6EFDA03-ABB9-4CB2-BC73-AE1FB4F66F79}" type="presParOf" srcId="{D353A6C8-36F6-4720-95B4-29E9DFC9F420}" destId="{1E2FCE5D-9331-4FD4-924B-92E0E4446DB4}" srcOrd="3" destOrd="0" presId="urn:microsoft.com/office/officeart/2005/8/layout/hChevron3"/>
    <dgm:cxn modelId="{145370F9-CF2A-4B27-9AB6-950CE3A62645}" type="presParOf" srcId="{D353A6C8-36F6-4720-95B4-29E9DFC9F420}" destId="{3B980017-F887-462C-82A4-4C637A24C38D}" srcOrd="4" destOrd="0" presId="urn:microsoft.com/office/officeart/2005/8/layout/hChevron3"/>
    <dgm:cxn modelId="{A9CFD7BD-B59D-43B0-B4DD-00552C8EFAF4}" type="presParOf" srcId="{D353A6C8-36F6-4720-95B4-29E9DFC9F420}" destId="{479949C0-97DD-4F43-AC9D-A03B4A5D01F4}" srcOrd="5" destOrd="0" presId="urn:microsoft.com/office/officeart/2005/8/layout/hChevron3"/>
    <dgm:cxn modelId="{2C0AB65D-92B1-40BB-AC51-2FC8410F028F}" type="presParOf" srcId="{D353A6C8-36F6-4720-95B4-29E9DFC9F420}" destId="{08608CDC-3FF7-478E-A54F-C38BFF86A58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F7174D-71E5-4E75-A53F-174E8D9450F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BB5EC62-80F3-41F6-B8DA-7DBD3C9FEE7D}">
      <dgm:prSet phldrT="[Teks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IUS PRAETORIUM (201 – 27 BC)</a:t>
          </a:r>
        </a:p>
      </dgm:t>
    </dgm:pt>
    <dgm:pt modelId="{C8FBC5E7-7F42-4554-9844-2DCF79045C46}" type="parTrans" cxnId="{FE00D77B-C79D-4E98-BCFA-0C1E452242D6}">
      <dgm:prSet/>
      <dgm:spPr/>
      <dgm:t>
        <a:bodyPr/>
        <a:lstStyle/>
        <a:p>
          <a:endParaRPr lang="hr-HR"/>
        </a:p>
      </dgm:t>
    </dgm:pt>
    <dgm:pt modelId="{ADD8EE75-A40D-4446-80AD-A6D456267FBA}" type="sibTrans" cxnId="{FE00D77B-C79D-4E98-BCFA-0C1E452242D6}">
      <dgm:prSet/>
      <dgm:spPr/>
      <dgm:t>
        <a:bodyPr/>
        <a:lstStyle/>
        <a:p>
          <a:endParaRPr lang="hr-HR"/>
        </a:p>
      </dgm:t>
    </dgm:pt>
    <dgm:pt modelId="{322FC069-D581-483B-AE4A-B744F31D7F9C}">
      <dgm:prSet phldrT="[Teks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CLASSICAL LAW (27 BC – 235 AD)</a:t>
          </a:r>
        </a:p>
      </dgm:t>
    </dgm:pt>
    <dgm:pt modelId="{43E31FC0-F512-40AE-AADF-F5A3F45A4B7F}" type="parTrans" cxnId="{66B489DA-0F99-4D61-BB51-61C2254AACAB}">
      <dgm:prSet/>
      <dgm:spPr/>
      <dgm:t>
        <a:bodyPr/>
        <a:lstStyle/>
        <a:p>
          <a:endParaRPr lang="hr-HR"/>
        </a:p>
      </dgm:t>
    </dgm:pt>
    <dgm:pt modelId="{3E344134-8410-4159-939C-BDE5241D14F0}" type="sibTrans" cxnId="{66B489DA-0F99-4D61-BB51-61C2254AACAB}">
      <dgm:prSet/>
      <dgm:spPr/>
      <dgm:t>
        <a:bodyPr/>
        <a:lstStyle/>
        <a:p>
          <a:endParaRPr lang="hr-HR"/>
        </a:p>
      </dgm:t>
    </dgm:pt>
    <dgm:pt modelId="{F209CE06-D42B-4828-807A-DFAC08892DAC}">
      <dgm:prSet phldrT="[Teks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POSTCLASSICAL LAW (235 – 565 AD)</a:t>
          </a:r>
        </a:p>
      </dgm:t>
    </dgm:pt>
    <dgm:pt modelId="{2626CACD-863F-4281-99B6-D2D7346CB478}" type="parTrans" cxnId="{E23D6ACD-06F5-4AA6-A16E-94D92E41381A}">
      <dgm:prSet/>
      <dgm:spPr/>
      <dgm:t>
        <a:bodyPr/>
        <a:lstStyle/>
        <a:p>
          <a:endParaRPr lang="hr-HR"/>
        </a:p>
      </dgm:t>
    </dgm:pt>
    <dgm:pt modelId="{5428AC24-8710-4EC6-98E4-52AD171B498E}" type="sibTrans" cxnId="{E23D6ACD-06F5-4AA6-A16E-94D92E41381A}">
      <dgm:prSet/>
      <dgm:spPr/>
      <dgm:t>
        <a:bodyPr/>
        <a:lstStyle/>
        <a:p>
          <a:endParaRPr lang="hr-HR"/>
        </a:p>
      </dgm:t>
    </dgm:pt>
    <dgm:pt modelId="{68D44BD2-1B28-44FE-A50E-A0A0C02A4BC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IUS CIVILE </a:t>
          </a:r>
        </a:p>
        <a:p>
          <a:r>
            <a:rPr lang="hr-HR" dirty="0"/>
            <a:t>(754 – 201 BC)</a:t>
          </a:r>
        </a:p>
      </dgm:t>
    </dgm:pt>
    <dgm:pt modelId="{29530450-3EB1-4113-B33D-99813503753A}" type="parTrans" cxnId="{22CF9FBF-F1E9-4968-A7E8-21AC1D3DBC92}">
      <dgm:prSet/>
      <dgm:spPr/>
      <dgm:t>
        <a:bodyPr/>
        <a:lstStyle/>
        <a:p>
          <a:endParaRPr lang="hr-HR"/>
        </a:p>
      </dgm:t>
    </dgm:pt>
    <dgm:pt modelId="{2FE4D051-27E8-4325-BA5E-E726EAAA0C0A}" type="sibTrans" cxnId="{22CF9FBF-F1E9-4968-A7E8-21AC1D3DBC92}">
      <dgm:prSet/>
      <dgm:spPr/>
      <dgm:t>
        <a:bodyPr/>
        <a:lstStyle/>
        <a:p>
          <a:endParaRPr lang="hr-HR"/>
        </a:p>
      </dgm:t>
    </dgm:pt>
    <dgm:pt modelId="{4E968DD0-E64B-489E-BC35-F24E947D9DBB}" type="pres">
      <dgm:prSet presAssocID="{D6F7174D-71E5-4E75-A53F-174E8D9450F0}" presName="CompostProcess" presStyleCnt="0">
        <dgm:presLayoutVars>
          <dgm:dir/>
          <dgm:resizeHandles val="exact"/>
        </dgm:presLayoutVars>
      </dgm:prSet>
      <dgm:spPr/>
    </dgm:pt>
    <dgm:pt modelId="{068DB8BA-3F84-4C4F-BFB8-94A985F27D26}" type="pres">
      <dgm:prSet presAssocID="{D6F7174D-71E5-4E75-A53F-174E8D9450F0}" presName="arrow" presStyleLbl="bgShp" presStyleIdx="0" presStyleCnt="1"/>
      <dgm:spPr/>
    </dgm:pt>
    <dgm:pt modelId="{BD9632A3-C4D6-4BE7-AB11-AEABA8064C1C}" type="pres">
      <dgm:prSet presAssocID="{D6F7174D-71E5-4E75-A53F-174E8D9450F0}" presName="linearProcess" presStyleCnt="0"/>
      <dgm:spPr/>
    </dgm:pt>
    <dgm:pt modelId="{F223E7F6-76ED-489C-87F5-4744B0E93A77}" type="pres">
      <dgm:prSet presAssocID="{68D44BD2-1B28-44FE-A50E-A0A0C02A4BC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9748B-A334-47F5-B2A5-D56BDC39E23F}" type="pres">
      <dgm:prSet presAssocID="{2FE4D051-27E8-4325-BA5E-E726EAAA0C0A}" presName="sibTrans" presStyleCnt="0"/>
      <dgm:spPr/>
    </dgm:pt>
    <dgm:pt modelId="{B5891329-DFC4-49ED-B3CE-BEF7583E6385}" type="pres">
      <dgm:prSet presAssocID="{FBB5EC62-80F3-41F6-B8DA-7DBD3C9FEE7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B17E4-2229-4258-83B3-8314FEC80BBD}" type="pres">
      <dgm:prSet presAssocID="{ADD8EE75-A40D-4446-80AD-A6D456267FBA}" presName="sibTrans" presStyleCnt="0"/>
      <dgm:spPr/>
    </dgm:pt>
    <dgm:pt modelId="{601E75C0-31F0-4CF5-B49B-8DE365477159}" type="pres">
      <dgm:prSet presAssocID="{322FC069-D581-483B-AE4A-B744F31D7F9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E41CA-3CA0-4815-BE63-A852EF805568}" type="pres">
      <dgm:prSet presAssocID="{3E344134-8410-4159-939C-BDE5241D14F0}" presName="sibTrans" presStyleCnt="0"/>
      <dgm:spPr/>
    </dgm:pt>
    <dgm:pt modelId="{8AEAF618-6F46-4C36-9D80-976FF7D75547}" type="pres">
      <dgm:prSet presAssocID="{F209CE06-D42B-4828-807A-DFAC08892DA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D6ACD-06F5-4AA6-A16E-94D92E41381A}" srcId="{D6F7174D-71E5-4E75-A53F-174E8D9450F0}" destId="{F209CE06-D42B-4828-807A-DFAC08892DAC}" srcOrd="3" destOrd="0" parTransId="{2626CACD-863F-4281-99B6-D2D7346CB478}" sibTransId="{5428AC24-8710-4EC6-98E4-52AD171B498E}"/>
    <dgm:cxn modelId="{2F0E6193-32CE-4614-9CD9-676D02348C5D}" type="presOf" srcId="{FBB5EC62-80F3-41F6-B8DA-7DBD3C9FEE7D}" destId="{B5891329-DFC4-49ED-B3CE-BEF7583E6385}" srcOrd="0" destOrd="0" presId="urn:microsoft.com/office/officeart/2005/8/layout/hProcess9"/>
    <dgm:cxn modelId="{66B489DA-0F99-4D61-BB51-61C2254AACAB}" srcId="{D6F7174D-71E5-4E75-A53F-174E8D9450F0}" destId="{322FC069-D581-483B-AE4A-B744F31D7F9C}" srcOrd="2" destOrd="0" parTransId="{43E31FC0-F512-40AE-AADF-F5A3F45A4B7F}" sibTransId="{3E344134-8410-4159-939C-BDE5241D14F0}"/>
    <dgm:cxn modelId="{FE00D77B-C79D-4E98-BCFA-0C1E452242D6}" srcId="{D6F7174D-71E5-4E75-A53F-174E8D9450F0}" destId="{FBB5EC62-80F3-41F6-B8DA-7DBD3C9FEE7D}" srcOrd="1" destOrd="0" parTransId="{C8FBC5E7-7F42-4554-9844-2DCF79045C46}" sibTransId="{ADD8EE75-A40D-4446-80AD-A6D456267FBA}"/>
    <dgm:cxn modelId="{CD079FC1-D4CE-4EE4-913B-59908B04FB6F}" type="presOf" srcId="{F209CE06-D42B-4828-807A-DFAC08892DAC}" destId="{8AEAF618-6F46-4C36-9D80-976FF7D75547}" srcOrd="0" destOrd="0" presId="urn:microsoft.com/office/officeart/2005/8/layout/hProcess9"/>
    <dgm:cxn modelId="{79A20E4A-69F5-4A77-A1AA-F97E5F7DB727}" type="presOf" srcId="{68D44BD2-1B28-44FE-A50E-A0A0C02A4BC3}" destId="{F223E7F6-76ED-489C-87F5-4744B0E93A77}" srcOrd="0" destOrd="0" presId="urn:microsoft.com/office/officeart/2005/8/layout/hProcess9"/>
    <dgm:cxn modelId="{29D443FE-9648-4963-BB82-4B741283646C}" type="presOf" srcId="{322FC069-D581-483B-AE4A-B744F31D7F9C}" destId="{601E75C0-31F0-4CF5-B49B-8DE365477159}" srcOrd="0" destOrd="0" presId="urn:microsoft.com/office/officeart/2005/8/layout/hProcess9"/>
    <dgm:cxn modelId="{CC1F6117-F5A3-4837-ACB3-1DA08F52E5E8}" type="presOf" srcId="{D6F7174D-71E5-4E75-A53F-174E8D9450F0}" destId="{4E968DD0-E64B-489E-BC35-F24E947D9DBB}" srcOrd="0" destOrd="0" presId="urn:microsoft.com/office/officeart/2005/8/layout/hProcess9"/>
    <dgm:cxn modelId="{22CF9FBF-F1E9-4968-A7E8-21AC1D3DBC92}" srcId="{D6F7174D-71E5-4E75-A53F-174E8D9450F0}" destId="{68D44BD2-1B28-44FE-A50E-A0A0C02A4BC3}" srcOrd="0" destOrd="0" parTransId="{29530450-3EB1-4113-B33D-99813503753A}" sibTransId="{2FE4D051-27E8-4325-BA5E-E726EAAA0C0A}"/>
    <dgm:cxn modelId="{7DE34DD5-342C-4E37-B7A5-06DE26974E6D}" type="presParOf" srcId="{4E968DD0-E64B-489E-BC35-F24E947D9DBB}" destId="{068DB8BA-3F84-4C4F-BFB8-94A985F27D26}" srcOrd="0" destOrd="0" presId="urn:microsoft.com/office/officeart/2005/8/layout/hProcess9"/>
    <dgm:cxn modelId="{61FC4EF1-C7AC-4639-8F22-197968F543F7}" type="presParOf" srcId="{4E968DD0-E64B-489E-BC35-F24E947D9DBB}" destId="{BD9632A3-C4D6-4BE7-AB11-AEABA8064C1C}" srcOrd="1" destOrd="0" presId="urn:microsoft.com/office/officeart/2005/8/layout/hProcess9"/>
    <dgm:cxn modelId="{A5F41761-DAFF-4226-9A45-D85C81515A74}" type="presParOf" srcId="{BD9632A3-C4D6-4BE7-AB11-AEABA8064C1C}" destId="{F223E7F6-76ED-489C-87F5-4744B0E93A77}" srcOrd="0" destOrd="0" presId="urn:microsoft.com/office/officeart/2005/8/layout/hProcess9"/>
    <dgm:cxn modelId="{7813635B-2256-41D4-893E-3ED5E18EFFCE}" type="presParOf" srcId="{BD9632A3-C4D6-4BE7-AB11-AEABA8064C1C}" destId="{D249748B-A334-47F5-B2A5-D56BDC39E23F}" srcOrd="1" destOrd="0" presId="urn:microsoft.com/office/officeart/2005/8/layout/hProcess9"/>
    <dgm:cxn modelId="{662AB77B-CF75-4B3E-A237-A292C4F8D5D8}" type="presParOf" srcId="{BD9632A3-C4D6-4BE7-AB11-AEABA8064C1C}" destId="{B5891329-DFC4-49ED-B3CE-BEF7583E6385}" srcOrd="2" destOrd="0" presId="urn:microsoft.com/office/officeart/2005/8/layout/hProcess9"/>
    <dgm:cxn modelId="{E17B5EC6-2C98-4880-BFC3-12533FFF4E95}" type="presParOf" srcId="{BD9632A3-C4D6-4BE7-AB11-AEABA8064C1C}" destId="{1B4B17E4-2229-4258-83B3-8314FEC80BBD}" srcOrd="3" destOrd="0" presId="urn:microsoft.com/office/officeart/2005/8/layout/hProcess9"/>
    <dgm:cxn modelId="{32F16FFA-3D18-40AB-8C88-956C51E5484D}" type="presParOf" srcId="{BD9632A3-C4D6-4BE7-AB11-AEABA8064C1C}" destId="{601E75C0-31F0-4CF5-B49B-8DE365477159}" srcOrd="4" destOrd="0" presId="urn:microsoft.com/office/officeart/2005/8/layout/hProcess9"/>
    <dgm:cxn modelId="{543108E7-7407-40A1-8190-979A809CBF6E}" type="presParOf" srcId="{BD9632A3-C4D6-4BE7-AB11-AEABA8064C1C}" destId="{22DE41CA-3CA0-4815-BE63-A852EF805568}" srcOrd="5" destOrd="0" presId="urn:microsoft.com/office/officeart/2005/8/layout/hProcess9"/>
    <dgm:cxn modelId="{FAC18151-F425-4DCD-A538-19D35AE935EE}" type="presParOf" srcId="{BD9632A3-C4D6-4BE7-AB11-AEABA8064C1C}" destId="{8AEAF618-6F46-4C36-9D80-976FF7D7554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99C73D-A7BC-4901-AEEC-0C199DD23A04}" type="doc">
      <dgm:prSet loTypeId="urn:microsoft.com/office/officeart/2005/8/layout/hChevron3" loCatId="process" qsTypeId="urn:microsoft.com/office/officeart/2005/8/quickstyle/simple3" qsCatId="simple" csTypeId="urn:microsoft.com/office/officeart/2005/8/colors/colorful2" csCatId="colorful" phldr="1"/>
      <dgm:spPr/>
    </dgm:pt>
    <dgm:pt modelId="{D1E28C9F-EF40-410F-9D1E-9A9EEFC3CA2B}">
      <dgm:prSet phldrT="[Tekst]" custT="1"/>
      <dgm:spPr/>
      <dgm:t>
        <a:bodyPr/>
        <a:lstStyle/>
        <a:p>
          <a:r>
            <a:rPr lang="hr-HR" sz="1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REPUBLIC</a:t>
          </a:r>
        </a:p>
      </dgm:t>
    </dgm:pt>
    <dgm:pt modelId="{3A991C46-40B2-4C02-AB57-8F780AAFD6A2}" type="parTrans" cxnId="{208E80AC-AEE8-46C2-A061-A52B4892B2EC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CBF64AB8-5A08-4C83-9852-6D2458B94438}" type="sibTrans" cxnId="{208E80AC-AEE8-46C2-A061-A52B4892B2EC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3710A3FB-A826-4401-BFC5-7E58EBE4232A}">
      <dgm:prSet phldrT="[Tekst]" custT="1"/>
      <dgm:spPr/>
      <dgm:t>
        <a:bodyPr/>
        <a:lstStyle/>
        <a:p>
          <a:r>
            <a:rPr lang="hr-HR" sz="1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PRINCIPATE</a:t>
          </a:r>
        </a:p>
      </dgm:t>
    </dgm:pt>
    <dgm:pt modelId="{460F3254-2A9D-4DF9-8B9A-800B6C1D59E8}" type="parTrans" cxnId="{476C93D7-B897-4EA4-A3EF-8B2995B021FB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CF9C9861-EE70-4BD8-AE74-A2879CE1542F}" type="sibTrans" cxnId="{476C93D7-B897-4EA4-A3EF-8B2995B021FB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A1507B19-5158-4ACC-9E5C-3CFF8EDBEC1A}">
      <dgm:prSet phldrT="[Tekst]" custT="1"/>
      <dgm:spPr/>
      <dgm:t>
        <a:bodyPr/>
        <a:lstStyle/>
        <a:p>
          <a:r>
            <a:rPr lang="hr-HR" sz="1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DOMINATE</a:t>
          </a:r>
        </a:p>
      </dgm:t>
    </dgm:pt>
    <dgm:pt modelId="{B749005E-F10C-4A3E-AB32-D7D0008AA17D}" type="parTrans" cxnId="{D5871FF9-7117-4535-83B7-3E073C7F8AFA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BB34449F-9617-4EF6-BDF5-B5D78A02C81C}" type="sibTrans" cxnId="{D5871FF9-7117-4535-83B7-3E073C7F8AFA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F3220093-A49A-49CE-A83D-04342E93AB42}">
      <dgm:prSet custT="1"/>
      <dgm:spPr/>
      <dgm:t>
        <a:bodyPr/>
        <a:lstStyle/>
        <a:p>
          <a:r>
            <a:rPr lang="hr-HR" sz="1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KINGDOM AND REPUBLIC</a:t>
          </a:r>
        </a:p>
      </dgm:t>
    </dgm:pt>
    <dgm:pt modelId="{35BC1ACA-B7FE-41D1-9F45-8D0006AD6A4D}" type="parTrans" cxnId="{B4CEDE8C-51E5-4E8B-882A-991D3E14C6E4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CBD78B8A-B866-4CD4-95C6-ED21C1C2CF87}" type="sibTrans" cxnId="{B4CEDE8C-51E5-4E8B-882A-991D3E14C6E4}">
      <dgm:prSet/>
      <dgm:spPr/>
      <dgm:t>
        <a:bodyPr/>
        <a:lstStyle/>
        <a:p>
          <a:endParaRPr lang="hr-HR" b="1" cap="none" spc="5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D353A6C8-36F6-4720-95B4-29E9DFC9F420}" type="pres">
      <dgm:prSet presAssocID="{BB99C73D-A7BC-4901-AEEC-0C199DD23A04}" presName="Name0" presStyleCnt="0">
        <dgm:presLayoutVars>
          <dgm:dir/>
          <dgm:resizeHandles val="exact"/>
        </dgm:presLayoutVars>
      </dgm:prSet>
      <dgm:spPr/>
    </dgm:pt>
    <dgm:pt modelId="{580723EB-2780-49DB-8240-91C848DA5B1F}" type="pres">
      <dgm:prSet presAssocID="{F3220093-A49A-49CE-A83D-04342E93AB4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E97AB-4895-443A-B659-476E5AC2D3D7}" type="pres">
      <dgm:prSet presAssocID="{CBD78B8A-B866-4CD4-95C6-ED21C1C2CF87}" presName="parSpace" presStyleCnt="0"/>
      <dgm:spPr/>
    </dgm:pt>
    <dgm:pt modelId="{EE20D8EB-0629-47F7-B11B-F2718AAA2A17}" type="pres">
      <dgm:prSet presAssocID="{D1E28C9F-EF40-410F-9D1E-9A9EEFC3C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FCE5D-9331-4FD4-924B-92E0E4446DB4}" type="pres">
      <dgm:prSet presAssocID="{CBF64AB8-5A08-4C83-9852-6D2458B94438}" presName="parSpace" presStyleCnt="0"/>
      <dgm:spPr/>
    </dgm:pt>
    <dgm:pt modelId="{3B980017-F887-462C-82A4-4C637A24C38D}" type="pres">
      <dgm:prSet presAssocID="{3710A3FB-A826-4401-BFC5-7E58EBE4232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949C0-97DD-4F43-AC9D-A03B4A5D01F4}" type="pres">
      <dgm:prSet presAssocID="{CF9C9861-EE70-4BD8-AE74-A2879CE1542F}" presName="parSpace" presStyleCnt="0"/>
      <dgm:spPr/>
    </dgm:pt>
    <dgm:pt modelId="{08608CDC-3FF7-478E-A54F-C38BFF86A588}" type="pres">
      <dgm:prSet presAssocID="{A1507B19-5158-4ACC-9E5C-3CFF8EDBEC1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055593-28D4-49FC-8223-88B493F5DB54}" type="presOf" srcId="{A1507B19-5158-4ACC-9E5C-3CFF8EDBEC1A}" destId="{08608CDC-3FF7-478E-A54F-C38BFF86A588}" srcOrd="0" destOrd="0" presId="urn:microsoft.com/office/officeart/2005/8/layout/hChevron3"/>
    <dgm:cxn modelId="{476C93D7-B897-4EA4-A3EF-8B2995B021FB}" srcId="{BB99C73D-A7BC-4901-AEEC-0C199DD23A04}" destId="{3710A3FB-A826-4401-BFC5-7E58EBE4232A}" srcOrd="2" destOrd="0" parTransId="{460F3254-2A9D-4DF9-8B9A-800B6C1D59E8}" sibTransId="{CF9C9861-EE70-4BD8-AE74-A2879CE1542F}"/>
    <dgm:cxn modelId="{B4CEDE8C-51E5-4E8B-882A-991D3E14C6E4}" srcId="{BB99C73D-A7BC-4901-AEEC-0C199DD23A04}" destId="{F3220093-A49A-49CE-A83D-04342E93AB42}" srcOrd="0" destOrd="0" parTransId="{35BC1ACA-B7FE-41D1-9F45-8D0006AD6A4D}" sibTransId="{CBD78B8A-B866-4CD4-95C6-ED21C1C2CF87}"/>
    <dgm:cxn modelId="{AB1DC14C-95A5-4C5F-97C0-2D26493380AF}" type="presOf" srcId="{D1E28C9F-EF40-410F-9D1E-9A9EEFC3CA2B}" destId="{EE20D8EB-0629-47F7-B11B-F2718AAA2A17}" srcOrd="0" destOrd="0" presId="urn:microsoft.com/office/officeart/2005/8/layout/hChevron3"/>
    <dgm:cxn modelId="{DCAC29F2-ED0F-436D-A319-3BBC068E76EC}" type="presOf" srcId="{BB99C73D-A7BC-4901-AEEC-0C199DD23A04}" destId="{D353A6C8-36F6-4720-95B4-29E9DFC9F420}" srcOrd="0" destOrd="0" presId="urn:microsoft.com/office/officeart/2005/8/layout/hChevron3"/>
    <dgm:cxn modelId="{935E734F-3806-436A-8DB3-2D240092CFA5}" type="presOf" srcId="{3710A3FB-A826-4401-BFC5-7E58EBE4232A}" destId="{3B980017-F887-462C-82A4-4C637A24C38D}" srcOrd="0" destOrd="0" presId="urn:microsoft.com/office/officeart/2005/8/layout/hChevron3"/>
    <dgm:cxn modelId="{208E80AC-AEE8-46C2-A061-A52B4892B2EC}" srcId="{BB99C73D-A7BC-4901-AEEC-0C199DD23A04}" destId="{D1E28C9F-EF40-410F-9D1E-9A9EEFC3CA2B}" srcOrd="1" destOrd="0" parTransId="{3A991C46-40B2-4C02-AB57-8F780AAFD6A2}" sibTransId="{CBF64AB8-5A08-4C83-9852-6D2458B94438}"/>
    <dgm:cxn modelId="{D5871FF9-7117-4535-83B7-3E073C7F8AFA}" srcId="{BB99C73D-A7BC-4901-AEEC-0C199DD23A04}" destId="{A1507B19-5158-4ACC-9E5C-3CFF8EDBEC1A}" srcOrd="3" destOrd="0" parTransId="{B749005E-F10C-4A3E-AB32-D7D0008AA17D}" sibTransId="{BB34449F-9617-4EF6-BDF5-B5D78A02C81C}"/>
    <dgm:cxn modelId="{647F8E67-47B3-410C-AC99-17D688884135}" type="presOf" srcId="{F3220093-A49A-49CE-A83D-04342E93AB42}" destId="{580723EB-2780-49DB-8240-91C848DA5B1F}" srcOrd="0" destOrd="0" presId="urn:microsoft.com/office/officeart/2005/8/layout/hChevron3"/>
    <dgm:cxn modelId="{111D6169-40F2-4778-9F85-C86F96B50079}" type="presParOf" srcId="{D353A6C8-36F6-4720-95B4-29E9DFC9F420}" destId="{580723EB-2780-49DB-8240-91C848DA5B1F}" srcOrd="0" destOrd="0" presId="urn:microsoft.com/office/officeart/2005/8/layout/hChevron3"/>
    <dgm:cxn modelId="{FBD4BDD7-B04D-4511-95A0-688894ADA9AD}" type="presParOf" srcId="{D353A6C8-36F6-4720-95B4-29E9DFC9F420}" destId="{426E97AB-4895-443A-B659-476E5AC2D3D7}" srcOrd="1" destOrd="0" presId="urn:microsoft.com/office/officeart/2005/8/layout/hChevron3"/>
    <dgm:cxn modelId="{0F682150-A992-4AD4-B300-5A3FAF65BE6D}" type="presParOf" srcId="{D353A6C8-36F6-4720-95B4-29E9DFC9F420}" destId="{EE20D8EB-0629-47F7-B11B-F2718AAA2A17}" srcOrd="2" destOrd="0" presId="urn:microsoft.com/office/officeart/2005/8/layout/hChevron3"/>
    <dgm:cxn modelId="{F6EFDA03-ABB9-4CB2-BC73-AE1FB4F66F79}" type="presParOf" srcId="{D353A6C8-36F6-4720-95B4-29E9DFC9F420}" destId="{1E2FCE5D-9331-4FD4-924B-92E0E4446DB4}" srcOrd="3" destOrd="0" presId="urn:microsoft.com/office/officeart/2005/8/layout/hChevron3"/>
    <dgm:cxn modelId="{145370F9-CF2A-4B27-9AB6-950CE3A62645}" type="presParOf" srcId="{D353A6C8-36F6-4720-95B4-29E9DFC9F420}" destId="{3B980017-F887-462C-82A4-4C637A24C38D}" srcOrd="4" destOrd="0" presId="urn:microsoft.com/office/officeart/2005/8/layout/hChevron3"/>
    <dgm:cxn modelId="{A9CFD7BD-B59D-43B0-B4DD-00552C8EFAF4}" type="presParOf" srcId="{D353A6C8-36F6-4720-95B4-29E9DFC9F420}" destId="{479949C0-97DD-4F43-AC9D-A03B4A5D01F4}" srcOrd="5" destOrd="0" presId="urn:microsoft.com/office/officeart/2005/8/layout/hChevron3"/>
    <dgm:cxn modelId="{2C0AB65D-92B1-40BB-AC51-2FC8410F028F}" type="presParOf" srcId="{D353A6C8-36F6-4720-95B4-29E9DFC9F420}" destId="{08608CDC-3FF7-478E-A54F-C38BFF86A58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F7174D-71E5-4E75-A53F-174E8D9450F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BB5EC62-80F3-41F6-B8DA-7DBD3C9FEE7D}">
      <dgm:prSet phldrT="[Teks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IUS PRAETORIUM (201 – 27 BC)</a:t>
          </a:r>
        </a:p>
      </dgm:t>
    </dgm:pt>
    <dgm:pt modelId="{C8FBC5E7-7F42-4554-9844-2DCF79045C46}" type="parTrans" cxnId="{FE00D77B-C79D-4E98-BCFA-0C1E452242D6}">
      <dgm:prSet/>
      <dgm:spPr/>
      <dgm:t>
        <a:bodyPr/>
        <a:lstStyle/>
        <a:p>
          <a:endParaRPr lang="hr-HR"/>
        </a:p>
      </dgm:t>
    </dgm:pt>
    <dgm:pt modelId="{ADD8EE75-A40D-4446-80AD-A6D456267FBA}" type="sibTrans" cxnId="{FE00D77B-C79D-4E98-BCFA-0C1E452242D6}">
      <dgm:prSet/>
      <dgm:spPr/>
      <dgm:t>
        <a:bodyPr/>
        <a:lstStyle/>
        <a:p>
          <a:endParaRPr lang="hr-HR"/>
        </a:p>
      </dgm:t>
    </dgm:pt>
    <dgm:pt modelId="{322FC069-D581-483B-AE4A-B744F31D7F9C}">
      <dgm:prSet phldrT="[Teks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CLASSICAL LAW (27 BC – 235 AD)</a:t>
          </a:r>
        </a:p>
      </dgm:t>
    </dgm:pt>
    <dgm:pt modelId="{43E31FC0-F512-40AE-AADF-F5A3F45A4B7F}" type="parTrans" cxnId="{66B489DA-0F99-4D61-BB51-61C2254AACAB}">
      <dgm:prSet/>
      <dgm:spPr/>
      <dgm:t>
        <a:bodyPr/>
        <a:lstStyle/>
        <a:p>
          <a:endParaRPr lang="hr-HR"/>
        </a:p>
      </dgm:t>
    </dgm:pt>
    <dgm:pt modelId="{3E344134-8410-4159-939C-BDE5241D14F0}" type="sibTrans" cxnId="{66B489DA-0F99-4D61-BB51-61C2254AACAB}">
      <dgm:prSet/>
      <dgm:spPr/>
      <dgm:t>
        <a:bodyPr/>
        <a:lstStyle/>
        <a:p>
          <a:endParaRPr lang="hr-HR"/>
        </a:p>
      </dgm:t>
    </dgm:pt>
    <dgm:pt modelId="{F209CE06-D42B-4828-807A-DFAC08892DAC}">
      <dgm:prSet phldrT="[Teks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POSTCLASSICAL LAW (235 – 565 AD)</a:t>
          </a:r>
        </a:p>
      </dgm:t>
    </dgm:pt>
    <dgm:pt modelId="{2626CACD-863F-4281-99B6-D2D7346CB478}" type="parTrans" cxnId="{E23D6ACD-06F5-4AA6-A16E-94D92E41381A}">
      <dgm:prSet/>
      <dgm:spPr/>
      <dgm:t>
        <a:bodyPr/>
        <a:lstStyle/>
        <a:p>
          <a:endParaRPr lang="hr-HR"/>
        </a:p>
      </dgm:t>
    </dgm:pt>
    <dgm:pt modelId="{5428AC24-8710-4EC6-98E4-52AD171B498E}" type="sibTrans" cxnId="{E23D6ACD-06F5-4AA6-A16E-94D92E41381A}">
      <dgm:prSet/>
      <dgm:spPr/>
      <dgm:t>
        <a:bodyPr/>
        <a:lstStyle/>
        <a:p>
          <a:endParaRPr lang="hr-HR"/>
        </a:p>
      </dgm:t>
    </dgm:pt>
    <dgm:pt modelId="{68D44BD2-1B28-44FE-A50E-A0A0C02A4BC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400" b="1" dirty="0"/>
            <a:t>IUS CIVILE </a:t>
          </a:r>
        </a:p>
        <a:p>
          <a:r>
            <a:rPr lang="hr-HR" sz="1400" b="1" dirty="0"/>
            <a:t>(754 – 201 BC)</a:t>
          </a:r>
        </a:p>
      </dgm:t>
    </dgm:pt>
    <dgm:pt modelId="{29530450-3EB1-4113-B33D-99813503753A}" type="parTrans" cxnId="{22CF9FBF-F1E9-4968-A7E8-21AC1D3DBC92}">
      <dgm:prSet/>
      <dgm:spPr/>
      <dgm:t>
        <a:bodyPr/>
        <a:lstStyle/>
        <a:p>
          <a:endParaRPr lang="hr-HR"/>
        </a:p>
      </dgm:t>
    </dgm:pt>
    <dgm:pt modelId="{2FE4D051-27E8-4325-BA5E-E726EAAA0C0A}" type="sibTrans" cxnId="{22CF9FBF-F1E9-4968-A7E8-21AC1D3DBC92}">
      <dgm:prSet/>
      <dgm:spPr/>
      <dgm:t>
        <a:bodyPr/>
        <a:lstStyle/>
        <a:p>
          <a:endParaRPr lang="hr-HR"/>
        </a:p>
      </dgm:t>
    </dgm:pt>
    <dgm:pt modelId="{4E968DD0-E64B-489E-BC35-F24E947D9DBB}" type="pres">
      <dgm:prSet presAssocID="{D6F7174D-71E5-4E75-A53F-174E8D9450F0}" presName="CompostProcess" presStyleCnt="0">
        <dgm:presLayoutVars>
          <dgm:dir/>
          <dgm:resizeHandles val="exact"/>
        </dgm:presLayoutVars>
      </dgm:prSet>
      <dgm:spPr/>
    </dgm:pt>
    <dgm:pt modelId="{068DB8BA-3F84-4C4F-BFB8-94A985F27D26}" type="pres">
      <dgm:prSet presAssocID="{D6F7174D-71E5-4E75-A53F-174E8D9450F0}" presName="arrow" presStyleLbl="bgShp" presStyleIdx="0" presStyleCnt="1"/>
      <dgm:spPr/>
    </dgm:pt>
    <dgm:pt modelId="{BD9632A3-C4D6-4BE7-AB11-AEABA8064C1C}" type="pres">
      <dgm:prSet presAssocID="{D6F7174D-71E5-4E75-A53F-174E8D9450F0}" presName="linearProcess" presStyleCnt="0"/>
      <dgm:spPr/>
    </dgm:pt>
    <dgm:pt modelId="{F223E7F6-76ED-489C-87F5-4744B0E93A77}" type="pres">
      <dgm:prSet presAssocID="{68D44BD2-1B28-44FE-A50E-A0A0C02A4BC3}" presName="textNode" presStyleLbl="node1" presStyleIdx="0" presStyleCnt="4" custScaleX="152005" custScaleY="165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9748B-A334-47F5-B2A5-D56BDC39E23F}" type="pres">
      <dgm:prSet presAssocID="{2FE4D051-27E8-4325-BA5E-E726EAAA0C0A}" presName="sibTrans" presStyleCnt="0"/>
      <dgm:spPr/>
    </dgm:pt>
    <dgm:pt modelId="{B5891329-DFC4-49ED-B3CE-BEF7583E6385}" type="pres">
      <dgm:prSet presAssocID="{FBB5EC62-80F3-41F6-B8DA-7DBD3C9FEE7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B17E4-2229-4258-83B3-8314FEC80BBD}" type="pres">
      <dgm:prSet presAssocID="{ADD8EE75-A40D-4446-80AD-A6D456267FBA}" presName="sibTrans" presStyleCnt="0"/>
      <dgm:spPr/>
    </dgm:pt>
    <dgm:pt modelId="{601E75C0-31F0-4CF5-B49B-8DE365477159}" type="pres">
      <dgm:prSet presAssocID="{322FC069-D581-483B-AE4A-B744F31D7F9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E41CA-3CA0-4815-BE63-A852EF805568}" type="pres">
      <dgm:prSet presAssocID="{3E344134-8410-4159-939C-BDE5241D14F0}" presName="sibTrans" presStyleCnt="0"/>
      <dgm:spPr/>
    </dgm:pt>
    <dgm:pt modelId="{8AEAF618-6F46-4C36-9D80-976FF7D75547}" type="pres">
      <dgm:prSet presAssocID="{F209CE06-D42B-4828-807A-DFAC08892DA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D6ACD-06F5-4AA6-A16E-94D92E41381A}" srcId="{D6F7174D-71E5-4E75-A53F-174E8D9450F0}" destId="{F209CE06-D42B-4828-807A-DFAC08892DAC}" srcOrd="3" destOrd="0" parTransId="{2626CACD-863F-4281-99B6-D2D7346CB478}" sibTransId="{5428AC24-8710-4EC6-98E4-52AD171B498E}"/>
    <dgm:cxn modelId="{2F0E6193-32CE-4614-9CD9-676D02348C5D}" type="presOf" srcId="{FBB5EC62-80F3-41F6-B8DA-7DBD3C9FEE7D}" destId="{B5891329-DFC4-49ED-B3CE-BEF7583E6385}" srcOrd="0" destOrd="0" presId="urn:microsoft.com/office/officeart/2005/8/layout/hProcess9"/>
    <dgm:cxn modelId="{66B489DA-0F99-4D61-BB51-61C2254AACAB}" srcId="{D6F7174D-71E5-4E75-A53F-174E8D9450F0}" destId="{322FC069-D581-483B-AE4A-B744F31D7F9C}" srcOrd="2" destOrd="0" parTransId="{43E31FC0-F512-40AE-AADF-F5A3F45A4B7F}" sibTransId="{3E344134-8410-4159-939C-BDE5241D14F0}"/>
    <dgm:cxn modelId="{FE00D77B-C79D-4E98-BCFA-0C1E452242D6}" srcId="{D6F7174D-71E5-4E75-A53F-174E8D9450F0}" destId="{FBB5EC62-80F3-41F6-B8DA-7DBD3C9FEE7D}" srcOrd="1" destOrd="0" parTransId="{C8FBC5E7-7F42-4554-9844-2DCF79045C46}" sibTransId="{ADD8EE75-A40D-4446-80AD-A6D456267FBA}"/>
    <dgm:cxn modelId="{CD079FC1-D4CE-4EE4-913B-59908B04FB6F}" type="presOf" srcId="{F209CE06-D42B-4828-807A-DFAC08892DAC}" destId="{8AEAF618-6F46-4C36-9D80-976FF7D75547}" srcOrd="0" destOrd="0" presId="urn:microsoft.com/office/officeart/2005/8/layout/hProcess9"/>
    <dgm:cxn modelId="{79A20E4A-69F5-4A77-A1AA-F97E5F7DB727}" type="presOf" srcId="{68D44BD2-1B28-44FE-A50E-A0A0C02A4BC3}" destId="{F223E7F6-76ED-489C-87F5-4744B0E93A77}" srcOrd="0" destOrd="0" presId="urn:microsoft.com/office/officeart/2005/8/layout/hProcess9"/>
    <dgm:cxn modelId="{29D443FE-9648-4963-BB82-4B741283646C}" type="presOf" srcId="{322FC069-D581-483B-AE4A-B744F31D7F9C}" destId="{601E75C0-31F0-4CF5-B49B-8DE365477159}" srcOrd="0" destOrd="0" presId="urn:microsoft.com/office/officeart/2005/8/layout/hProcess9"/>
    <dgm:cxn modelId="{CC1F6117-F5A3-4837-ACB3-1DA08F52E5E8}" type="presOf" srcId="{D6F7174D-71E5-4E75-A53F-174E8D9450F0}" destId="{4E968DD0-E64B-489E-BC35-F24E947D9DBB}" srcOrd="0" destOrd="0" presId="urn:microsoft.com/office/officeart/2005/8/layout/hProcess9"/>
    <dgm:cxn modelId="{22CF9FBF-F1E9-4968-A7E8-21AC1D3DBC92}" srcId="{D6F7174D-71E5-4E75-A53F-174E8D9450F0}" destId="{68D44BD2-1B28-44FE-A50E-A0A0C02A4BC3}" srcOrd="0" destOrd="0" parTransId="{29530450-3EB1-4113-B33D-99813503753A}" sibTransId="{2FE4D051-27E8-4325-BA5E-E726EAAA0C0A}"/>
    <dgm:cxn modelId="{7DE34DD5-342C-4E37-B7A5-06DE26974E6D}" type="presParOf" srcId="{4E968DD0-E64B-489E-BC35-F24E947D9DBB}" destId="{068DB8BA-3F84-4C4F-BFB8-94A985F27D26}" srcOrd="0" destOrd="0" presId="urn:microsoft.com/office/officeart/2005/8/layout/hProcess9"/>
    <dgm:cxn modelId="{61FC4EF1-C7AC-4639-8F22-197968F543F7}" type="presParOf" srcId="{4E968DD0-E64B-489E-BC35-F24E947D9DBB}" destId="{BD9632A3-C4D6-4BE7-AB11-AEABA8064C1C}" srcOrd="1" destOrd="0" presId="urn:microsoft.com/office/officeart/2005/8/layout/hProcess9"/>
    <dgm:cxn modelId="{A5F41761-DAFF-4226-9A45-D85C81515A74}" type="presParOf" srcId="{BD9632A3-C4D6-4BE7-AB11-AEABA8064C1C}" destId="{F223E7F6-76ED-489C-87F5-4744B0E93A77}" srcOrd="0" destOrd="0" presId="urn:microsoft.com/office/officeart/2005/8/layout/hProcess9"/>
    <dgm:cxn modelId="{7813635B-2256-41D4-893E-3ED5E18EFFCE}" type="presParOf" srcId="{BD9632A3-C4D6-4BE7-AB11-AEABA8064C1C}" destId="{D249748B-A334-47F5-B2A5-D56BDC39E23F}" srcOrd="1" destOrd="0" presId="urn:microsoft.com/office/officeart/2005/8/layout/hProcess9"/>
    <dgm:cxn modelId="{662AB77B-CF75-4B3E-A237-A292C4F8D5D8}" type="presParOf" srcId="{BD9632A3-C4D6-4BE7-AB11-AEABA8064C1C}" destId="{B5891329-DFC4-49ED-B3CE-BEF7583E6385}" srcOrd="2" destOrd="0" presId="urn:microsoft.com/office/officeart/2005/8/layout/hProcess9"/>
    <dgm:cxn modelId="{E17B5EC6-2C98-4880-BFC3-12533FFF4E95}" type="presParOf" srcId="{BD9632A3-C4D6-4BE7-AB11-AEABA8064C1C}" destId="{1B4B17E4-2229-4258-83B3-8314FEC80BBD}" srcOrd="3" destOrd="0" presId="urn:microsoft.com/office/officeart/2005/8/layout/hProcess9"/>
    <dgm:cxn modelId="{32F16FFA-3D18-40AB-8C88-956C51E5484D}" type="presParOf" srcId="{BD9632A3-C4D6-4BE7-AB11-AEABA8064C1C}" destId="{601E75C0-31F0-4CF5-B49B-8DE365477159}" srcOrd="4" destOrd="0" presId="urn:microsoft.com/office/officeart/2005/8/layout/hProcess9"/>
    <dgm:cxn modelId="{543108E7-7407-40A1-8190-979A809CBF6E}" type="presParOf" srcId="{BD9632A3-C4D6-4BE7-AB11-AEABA8064C1C}" destId="{22DE41CA-3CA0-4815-BE63-A852EF805568}" srcOrd="5" destOrd="0" presId="urn:microsoft.com/office/officeart/2005/8/layout/hProcess9"/>
    <dgm:cxn modelId="{FAC18151-F425-4DCD-A538-19D35AE935EE}" type="presParOf" srcId="{BD9632A3-C4D6-4BE7-AB11-AEABA8064C1C}" destId="{8AEAF618-6F46-4C36-9D80-976FF7D7554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F7174D-71E5-4E75-A53F-174E8D9450F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BB5EC62-80F3-41F6-B8DA-7DBD3C9FEE7D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400" b="1" dirty="0"/>
            <a:t>IUS PRAETORIUM (201 – 27 BC)</a:t>
          </a:r>
        </a:p>
      </dgm:t>
    </dgm:pt>
    <dgm:pt modelId="{C8FBC5E7-7F42-4554-9844-2DCF79045C46}" type="parTrans" cxnId="{FE00D77B-C79D-4E98-BCFA-0C1E452242D6}">
      <dgm:prSet/>
      <dgm:spPr/>
      <dgm:t>
        <a:bodyPr/>
        <a:lstStyle/>
        <a:p>
          <a:endParaRPr lang="hr-HR"/>
        </a:p>
      </dgm:t>
    </dgm:pt>
    <dgm:pt modelId="{ADD8EE75-A40D-4446-80AD-A6D456267FBA}" type="sibTrans" cxnId="{FE00D77B-C79D-4E98-BCFA-0C1E452242D6}">
      <dgm:prSet/>
      <dgm:spPr/>
      <dgm:t>
        <a:bodyPr/>
        <a:lstStyle/>
        <a:p>
          <a:endParaRPr lang="hr-HR"/>
        </a:p>
      </dgm:t>
    </dgm:pt>
    <dgm:pt modelId="{322FC069-D581-483B-AE4A-B744F31D7F9C}">
      <dgm:prSet phldrT="[Teks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CLASSICAL LAW (27 BC – 235 AD)</a:t>
          </a:r>
        </a:p>
      </dgm:t>
    </dgm:pt>
    <dgm:pt modelId="{43E31FC0-F512-40AE-AADF-F5A3F45A4B7F}" type="parTrans" cxnId="{66B489DA-0F99-4D61-BB51-61C2254AACAB}">
      <dgm:prSet/>
      <dgm:spPr/>
      <dgm:t>
        <a:bodyPr/>
        <a:lstStyle/>
        <a:p>
          <a:endParaRPr lang="hr-HR"/>
        </a:p>
      </dgm:t>
    </dgm:pt>
    <dgm:pt modelId="{3E344134-8410-4159-939C-BDE5241D14F0}" type="sibTrans" cxnId="{66B489DA-0F99-4D61-BB51-61C2254AACAB}">
      <dgm:prSet/>
      <dgm:spPr/>
      <dgm:t>
        <a:bodyPr/>
        <a:lstStyle/>
        <a:p>
          <a:endParaRPr lang="hr-HR"/>
        </a:p>
      </dgm:t>
    </dgm:pt>
    <dgm:pt modelId="{F209CE06-D42B-4828-807A-DFAC08892DAC}">
      <dgm:prSet phldrT="[Teks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POSTCLASSICAL LAW (235 – 565 AD)</a:t>
          </a:r>
        </a:p>
      </dgm:t>
    </dgm:pt>
    <dgm:pt modelId="{2626CACD-863F-4281-99B6-D2D7346CB478}" type="parTrans" cxnId="{E23D6ACD-06F5-4AA6-A16E-94D92E41381A}">
      <dgm:prSet/>
      <dgm:spPr/>
      <dgm:t>
        <a:bodyPr/>
        <a:lstStyle/>
        <a:p>
          <a:endParaRPr lang="hr-HR"/>
        </a:p>
      </dgm:t>
    </dgm:pt>
    <dgm:pt modelId="{5428AC24-8710-4EC6-98E4-52AD171B498E}" type="sibTrans" cxnId="{E23D6ACD-06F5-4AA6-A16E-94D92E41381A}">
      <dgm:prSet/>
      <dgm:spPr/>
      <dgm:t>
        <a:bodyPr/>
        <a:lstStyle/>
        <a:p>
          <a:endParaRPr lang="hr-HR"/>
        </a:p>
      </dgm:t>
    </dgm:pt>
    <dgm:pt modelId="{68D44BD2-1B28-44FE-A50E-A0A0C02A4BC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b="0" dirty="0"/>
            <a:t>IUS CIVILE </a:t>
          </a:r>
        </a:p>
        <a:p>
          <a:r>
            <a:rPr lang="hr-HR" b="0" dirty="0"/>
            <a:t>(754 – 201 BC)</a:t>
          </a:r>
        </a:p>
      </dgm:t>
    </dgm:pt>
    <dgm:pt modelId="{29530450-3EB1-4113-B33D-99813503753A}" type="parTrans" cxnId="{22CF9FBF-F1E9-4968-A7E8-21AC1D3DBC92}">
      <dgm:prSet/>
      <dgm:spPr/>
      <dgm:t>
        <a:bodyPr/>
        <a:lstStyle/>
        <a:p>
          <a:endParaRPr lang="hr-HR"/>
        </a:p>
      </dgm:t>
    </dgm:pt>
    <dgm:pt modelId="{2FE4D051-27E8-4325-BA5E-E726EAAA0C0A}" type="sibTrans" cxnId="{22CF9FBF-F1E9-4968-A7E8-21AC1D3DBC92}">
      <dgm:prSet/>
      <dgm:spPr/>
      <dgm:t>
        <a:bodyPr/>
        <a:lstStyle/>
        <a:p>
          <a:endParaRPr lang="hr-HR"/>
        </a:p>
      </dgm:t>
    </dgm:pt>
    <dgm:pt modelId="{4E968DD0-E64B-489E-BC35-F24E947D9DBB}" type="pres">
      <dgm:prSet presAssocID="{D6F7174D-71E5-4E75-A53F-174E8D9450F0}" presName="CompostProcess" presStyleCnt="0">
        <dgm:presLayoutVars>
          <dgm:dir/>
          <dgm:resizeHandles val="exact"/>
        </dgm:presLayoutVars>
      </dgm:prSet>
      <dgm:spPr/>
    </dgm:pt>
    <dgm:pt modelId="{068DB8BA-3F84-4C4F-BFB8-94A985F27D26}" type="pres">
      <dgm:prSet presAssocID="{D6F7174D-71E5-4E75-A53F-174E8D9450F0}" presName="arrow" presStyleLbl="bgShp" presStyleIdx="0" presStyleCnt="1"/>
      <dgm:spPr/>
    </dgm:pt>
    <dgm:pt modelId="{BD9632A3-C4D6-4BE7-AB11-AEABA8064C1C}" type="pres">
      <dgm:prSet presAssocID="{D6F7174D-71E5-4E75-A53F-174E8D9450F0}" presName="linearProcess" presStyleCnt="0"/>
      <dgm:spPr/>
    </dgm:pt>
    <dgm:pt modelId="{F223E7F6-76ED-489C-87F5-4744B0E93A77}" type="pres">
      <dgm:prSet presAssocID="{68D44BD2-1B28-44FE-A50E-A0A0C02A4BC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9748B-A334-47F5-B2A5-D56BDC39E23F}" type="pres">
      <dgm:prSet presAssocID="{2FE4D051-27E8-4325-BA5E-E726EAAA0C0A}" presName="sibTrans" presStyleCnt="0"/>
      <dgm:spPr/>
    </dgm:pt>
    <dgm:pt modelId="{B5891329-DFC4-49ED-B3CE-BEF7583E6385}" type="pres">
      <dgm:prSet presAssocID="{FBB5EC62-80F3-41F6-B8DA-7DBD3C9FEE7D}" presName="textNode" presStyleLbl="node1" presStyleIdx="1" presStyleCnt="4" custScaleY="131657" custLinFactNeighborX="1049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B17E4-2229-4258-83B3-8314FEC80BBD}" type="pres">
      <dgm:prSet presAssocID="{ADD8EE75-A40D-4446-80AD-A6D456267FBA}" presName="sibTrans" presStyleCnt="0"/>
      <dgm:spPr/>
    </dgm:pt>
    <dgm:pt modelId="{601E75C0-31F0-4CF5-B49B-8DE365477159}" type="pres">
      <dgm:prSet presAssocID="{322FC069-D581-483B-AE4A-B744F31D7F9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E41CA-3CA0-4815-BE63-A852EF805568}" type="pres">
      <dgm:prSet presAssocID="{3E344134-8410-4159-939C-BDE5241D14F0}" presName="sibTrans" presStyleCnt="0"/>
      <dgm:spPr/>
    </dgm:pt>
    <dgm:pt modelId="{8AEAF618-6F46-4C36-9D80-976FF7D75547}" type="pres">
      <dgm:prSet presAssocID="{F209CE06-D42B-4828-807A-DFAC08892DA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D6ACD-06F5-4AA6-A16E-94D92E41381A}" srcId="{D6F7174D-71E5-4E75-A53F-174E8D9450F0}" destId="{F209CE06-D42B-4828-807A-DFAC08892DAC}" srcOrd="3" destOrd="0" parTransId="{2626CACD-863F-4281-99B6-D2D7346CB478}" sibTransId="{5428AC24-8710-4EC6-98E4-52AD171B498E}"/>
    <dgm:cxn modelId="{2F0E6193-32CE-4614-9CD9-676D02348C5D}" type="presOf" srcId="{FBB5EC62-80F3-41F6-B8DA-7DBD3C9FEE7D}" destId="{B5891329-DFC4-49ED-B3CE-BEF7583E6385}" srcOrd="0" destOrd="0" presId="urn:microsoft.com/office/officeart/2005/8/layout/hProcess9"/>
    <dgm:cxn modelId="{66B489DA-0F99-4D61-BB51-61C2254AACAB}" srcId="{D6F7174D-71E5-4E75-A53F-174E8D9450F0}" destId="{322FC069-D581-483B-AE4A-B744F31D7F9C}" srcOrd="2" destOrd="0" parTransId="{43E31FC0-F512-40AE-AADF-F5A3F45A4B7F}" sibTransId="{3E344134-8410-4159-939C-BDE5241D14F0}"/>
    <dgm:cxn modelId="{FE00D77B-C79D-4E98-BCFA-0C1E452242D6}" srcId="{D6F7174D-71E5-4E75-A53F-174E8D9450F0}" destId="{FBB5EC62-80F3-41F6-B8DA-7DBD3C9FEE7D}" srcOrd="1" destOrd="0" parTransId="{C8FBC5E7-7F42-4554-9844-2DCF79045C46}" sibTransId="{ADD8EE75-A40D-4446-80AD-A6D456267FBA}"/>
    <dgm:cxn modelId="{CD079FC1-D4CE-4EE4-913B-59908B04FB6F}" type="presOf" srcId="{F209CE06-D42B-4828-807A-DFAC08892DAC}" destId="{8AEAF618-6F46-4C36-9D80-976FF7D75547}" srcOrd="0" destOrd="0" presId="urn:microsoft.com/office/officeart/2005/8/layout/hProcess9"/>
    <dgm:cxn modelId="{79A20E4A-69F5-4A77-A1AA-F97E5F7DB727}" type="presOf" srcId="{68D44BD2-1B28-44FE-A50E-A0A0C02A4BC3}" destId="{F223E7F6-76ED-489C-87F5-4744B0E93A77}" srcOrd="0" destOrd="0" presId="urn:microsoft.com/office/officeart/2005/8/layout/hProcess9"/>
    <dgm:cxn modelId="{29D443FE-9648-4963-BB82-4B741283646C}" type="presOf" srcId="{322FC069-D581-483B-AE4A-B744F31D7F9C}" destId="{601E75C0-31F0-4CF5-B49B-8DE365477159}" srcOrd="0" destOrd="0" presId="urn:microsoft.com/office/officeart/2005/8/layout/hProcess9"/>
    <dgm:cxn modelId="{CC1F6117-F5A3-4837-ACB3-1DA08F52E5E8}" type="presOf" srcId="{D6F7174D-71E5-4E75-A53F-174E8D9450F0}" destId="{4E968DD0-E64B-489E-BC35-F24E947D9DBB}" srcOrd="0" destOrd="0" presId="urn:microsoft.com/office/officeart/2005/8/layout/hProcess9"/>
    <dgm:cxn modelId="{22CF9FBF-F1E9-4968-A7E8-21AC1D3DBC92}" srcId="{D6F7174D-71E5-4E75-A53F-174E8D9450F0}" destId="{68D44BD2-1B28-44FE-A50E-A0A0C02A4BC3}" srcOrd="0" destOrd="0" parTransId="{29530450-3EB1-4113-B33D-99813503753A}" sibTransId="{2FE4D051-27E8-4325-BA5E-E726EAAA0C0A}"/>
    <dgm:cxn modelId="{7DE34DD5-342C-4E37-B7A5-06DE26974E6D}" type="presParOf" srcId="{4E968DD0-E64B-489E-BC35-F24E947D9DBB}" destId="{068DB8BA-3F84-4C4F-BFB8-94A985F27D26}" srcOrd="0" destOrd="0" presId="urn:microsoft.com/office/officeart/2005/8/layout/hProcess9"/>
    <dgm:cxn modelId="{61FC4EF1-C7AC-4639-8F22-197968F543F7}" type="presParOf" srcId="{4E968DD0-E64B-489E-BC35-F24E947D9DBB}" destId="{BD9632A3-C4D6-4BE7-AB11-AEABA8064C1C}" srcOrd="1" destOrd="0" presId="urn:microsoft.com/office/officeart/2005/8/layout/hProcess9"/>
    <dgm:cxn modelId="{A5F41761-DAFF-4226-9A45-D85C81515A74}" type="presParOf" srcId="{BD9632A3-C4D6-4BE7-AB11-AEABA8064C1C}" destId="{F223E7F6-76ED-489C-87F5-4744B0E93A77}" srcOrd="0" destOrd="0" presId="urn:microsoft.com/office/officeart/2005/8/layout/hProcess9"/>
    <dgm:cxn modelId="{7813635B-2256-41D4-893E-3ED5E18EFFCE}" type="presParOf" srcId="{BD9632A3-C4D6-4BE7-AB11-AEABA8064C1C}" destId="{D249748B-A334-47F5-B2A5-D56BDC39E23F}" srcOrd="1" destOrd="0" presId="urn:microsoft.com/office/officeart/2005/8/layout/hProcess9"/>
    <dgm:cxn modelId="{662AB77B-CF75-4B3E-A237-A292C4F8D5D8}" type="presParOf" srcId="{BD9632A3-C4D6-4BE7-AB11-AEABA8064C1C}" destId="{B5891329-DFC4-49ED-B3CE-BEF7583E6385}" srcOrd="2" destOrd="0" presId="urn:microsoft.com/office/officeart/2005/8/layout/hProcess9"/>
    <dgm:cxn modelId="{E17B5EC6-2C98-4880-BFC3-12533FFF4E95}" type="presParOf" srcId="{BD9632A3-C4D6-4BE7-AB11-AEABA8064C1C}" destId="{1B4B17E4-2229-4258-83B3-8314FEC80BBD}" srcOrd="3" destOrd="0" presId="urn:microsoft.com/office/officeart/2005/8/layout/hProcess9"/>
    <dgm:cxn modelId="{32F16FFA-3D18-40AB-8C88-956C51E5484D}" type="presParOf" srcId="{BD9632A3-C4D6-4BE7-AB11-AEABA8064C1C}" destId="{601E75C0-31F0-4CF5-B49B-8DE365477159}" srcOrd="4" destOrd="0" presId="urn:microsoft.com/office/officeart/2005/8/layout/hProcess9"/>
    <dgm:cxn modelId="{543108E7-7407-40A1-8190-979A809CBF6E}" type="presParOf" srcId="{BD9632A3-C4D6-4BE7-AB11-AEABA8064C1C}" destId="{22DE41CA-3CA0-4815-BE63-A852EF805568}" srcOrd="5" destOrd="0" presId="urn:microsoft.com/office/officeart/2005/8/layout/hProcess9"/>
    <dgm:cxn modelId="{FAC18151-F425-4DCD-A538-19D35AE935EE}" type="presParOf" srcId="{BD9632A3-C4D6-4BE7-AB11-AEABA8064C1C}" destId="{8AEAF618-6F46-4C36-9D80-976FF7D7554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F7174D-71E5-4E75-A53F-174E8D9450F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BB5EC62-80F3-41F6-B8DA-7DBD3C9FEE7D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800" dirty="0"/>
            <a:t>IUS PRAETORIUM (201 – 27 BC)</a:t>
          </a:r>
        </a:p>
      </dgm:t>
    </dgm:pt>
    <dgm:pt modelId="{C8FBC5E7-7F42-4554-9844-2DCF79045C46}" type="parTrans" cxnId="{FE00D77B-C79D-4E98-BCFA-0C1E452242D6}">
      <dgm:prSet/>
      <dgm:spPr/>
      <dgm:t>
        <a:bodyPr/>
        <a:lstStyle/>
        <a:p>
          <a:endParaRPr lang="hr-HR"/>
        </a:p>
      </dgm:t>
    </dgm:pt>
    <dgm:pt modelId="{ADD8EE75-A40D-4446-80AD-A6D456267FBA}" type="sibTrans" cxnId="{FE00D77B-C79D-4E98-BCFA-0C1E452242D6}">
      <dgm:prSet/>
      <dgm:spPr/>
      <dgm:t>
        <a:bodyPr/>
        <a:lstStyle/>
        <a:p>
          <a:endParaRPr lang="hr-HR"/>
        </a:p>
      </dgm:t>
    </dgm:pt>
    <dgm:pt modelId="{322FC069-D581-483B-AE4A-B744F31D7F9C}">
      <dgm:prSet phldrT="[Teks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400" b="1" dirty="0"/>
            <a:t>CLASSICAL LAW (27 BC – 235 AD)</a:t>
          </a:r>
        </a:p>
      </dgm:t>
    </dgm:pt>
    <dgm:pt modelId="{43E31FC0-F512-40AE-AADF-F5A3F45A4B7F}" type="parTrans" cxnId="{66B489DA-0F99-4D61-BB51-61C2254AACAB}">
      <dgm:prSet/>
      <dgm:spPr/>
      <dgm:t>
        <a:bodyPr/>
        <a:lstStyle/>
        <a:p>
          <a:endParaRPr lang="hr-HR"/>
        </a:p>
      </dgm:t>
    </dgm:pt>
    <dgm:pt modelId="{3E344134-8410-4159-939C-BDE5241D14F0}" type="sibTrans" cxnId="{66B489DA-0F99-4D61-BB51-61C2254AACAB}">
      <dgm:prSet/>
      <dgm:spPr/>
      <dgm:t>
        <a:bodyPr/>
        <a:lstStyle/>
        <a:p>
          <a:endParaRPr lang="hr-HR"/>
        </a:p>
      </dgm:t>
    </dgm:pt>
    <dgm:pt modelId="{F209CE06-D42B-4828-807A-DFAC08892DAC}">
      <dgm:prSet phldrT="[Teks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POSTCLASSICAL LAW (235 – 565 AD)</a:t>
          </a:r>
        </a:p>
      </dgm:t>
    </dgm:pt>
    <dgm:pt modelId="{2626CACD-863F-4281-99B6-D2D7346CB478}" type="parTrans" cxnId="{E23D6ACD-06F5-4AA6-A16E-94D92E41381A}">
      <dgm:prSet/>
      <dgm:spPr/>
      <dgm:t>
        <a:bodyPr/>
        <a:lstStyle/>
        <a:p>
          <a:endParaRPr lang="hr-HR"/>
        </a:p>
      </dgm:t>
    </dgm:pt>
    <dgm:pt modelId="{5428AC24-8710-4EC6-98E4-52AD171B498E}" type="sibTrans" cxnId="{E23D6ACD-06F5-4AA6-A16E-94D92E41381A}">
      <dgm:prSet/>
      <dgm:spPr/>
      <dgm:t>
        <a:bodyPr/>
        <a:lstStyle/>
        <a:p>
          <a:endParaRPr lang="hr-HR"/>
        </a:p>
      </dgm:t>
    </dgm:pt>
    <dgm:pt modelId="{68D44BD2-1B28-44FE-A50E-A0A0C02A4BC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b="0" dirty="0"/>
            <a:t>IUS CIVILE </a:t>
          </a:r>
        </a:p>
        <a:p>
          <a:r>
            <a:rPr lang="hr-HR" b="0" dirty="0"/>
            <a:t>(754 – 201 BC)</a:t>
          </a:r>
        </a:p>
      </dgm:t>
    </dgm:pt>
    <dgm:pt modelId="{29530450-3EB1-4113-B33D-99813503753A}" type="parTrans" cxnId="{22CF9FBF-F1E9-4968-A7E8-21AC1D3DBC92}">
      <dgm:prSet/>
      <dgm:spPr/>
      <dgm:t>
        <a:bodyPr/>
        <a:lstStyle/>
        <a:p>
          <a:endParaRPr lang="hr-HR"/>
        </a:p>
      </dgm:t>
    </dgm:pt>
    <dgm:pt modelId="{2FE4D051-27E8-4325-BA5E-E726EAAA0C0A}" type="sibTrans" cxnId="{22CF9FBF-F1E9-4968-A7E8-21AC1D3DBC92}">
      <dgm:prSet/>
      <dgm:spPr/>
      <dgm:t>
        <a:bodyPr/>
        <a:lstStyle/>
        <a:p>
          <a:endParaRPr lang="hr-HR"/>
        </a:p>
      </dgm:t>
    </dgm:pt>
    <dgm:pt modelId="{4E968DD0-E64B-489E-BC35-F24E947D9DBB}" type="pres">
      <dgm:prSet presAssocID="{D6F7174D-71E5-4E75-A53F-174E8D9450F0}" presName="CompostProcess" presStyleCnt="0">
        <dgm:presLayoutVars>
          <dgm:dir/>
          <dgm:resizeHandles val="exact"/>
        </dgm:presLayoutVars>
      </dgm:prSet>
      <dgm:spPr/>
    </dgm:pt>
    <dgm:pt modelId="{068DB8BA-3F84-4C4F-BFB8-94A985F27D26}" type="pres">
      <dgm:prSet presAssocID="{D6F7174D-71E5-4E75-A53F-174E8D9450F0}" presName="arrow" presStyleLbl="bgShp" presStyleIdx="0" presStyleCnt="1"/>
      <dgm:spPr/>
    </dgm:pt>
    <dgm:pt modelId="{BD9632A3-C4D6-4BE7-AB11-AEABA8064C1C}" type="pres">
      <dgm:prSet presAssocID="{D6F7174D-71E5-4E75-A53F-174E8D9450F0}" presName="linearProcess" presStyleCnt="0"/>
      <dgm:spPr/>
    </dgm:pt>
    <dgm:pt modelId="{F223E7F6-76ED-489C-87F5-4744B0E93A77}" type="pres">
      <dgm:prSet presAssocID="{68D44BD2-1B28-44FE-A50E-A0A0C02A4BC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9748B-A334-47F5-B2A5-D56BDC39E23F}" type="pres">
      <dgm:prSet presAssocID="{2FE4D051-27E8-4325-BA5E-E726EAAA0C0A}" presName="sibTrans" presStyleCnt="0"/>
      <dgm:spPr/>
    </dgm:pt>
    <dgm:pt modelId="{B5891329-DFC4-49ED-B3CE-BEF7583E6385}" type="pres">
      <dgm:prSet presAssocID="{FBB5EC62-80F3-41F6-B8DA-7DBD3C9FEE7D}" presName="textNode" presStyleLbl="node1" presStyleIdx="1" presStyleCnt="4" custScaleX="91294" custScaleY="106598" custLinFactNeighborX="1049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B17E4-2229-4258-83B3-8314FEC80BBD}" type="pres">
      <dgm:prSet presAssocID="{ADD8EE75-A40D-4446-80AD-A6D456267FBA}" presName="sibTrans" presStyleCnt="0"/>
      <dgm:spPr/>
    </dgm:pt>
    <dgm:pt modelId="{601E75C0-31F0-4CF5-B49B-8DE365477159}" type="pres">
      <dgm:prSet presAssocID="{322FC069-D581-483B-AE4A-B744F31D7F9C}" presName="textNode" presStyleLbl="node1" presStyleIdx="2" presStyleCnt="4" custScaleX="112960" custScaleY="179988" custLinFactNeighborX="-8349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E41CA-3CA0-4815-BE63-A852EF805568}" type="pres">
      <dgm:prSet presAssocID="{3E344134-8410-4159-939C-BDE5241D14F0}" presName="sibTrans" presStyleCnt="0"/>
      <dgm:spPr/>
    </dgm:pt>
    <dgm:pt modelId="{8AEAF618-6F46-4C36-9D80-976FF7D75547}" type="pres">
      <dgm:prSet presAssocID="{F209CE06-D42B-4828-807A-DFAC08892DA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D6ACD-06F5-4AA6-A16E-94D92E41381A}" srcId="{D6F7174D-71E5-4E75-A53F-174E8D9450F0}" destId="{F209CE06-D42B-4828-807A-DFAC08892DAC}" srcOrd="3" destOrd="0" parTransId="{2626CACD-863F-4281-99B6-D2D7346CB478}" sibTransId="{5428AC24-8710-4EC6-98E4-52AD171B498E}"/>
    <dgm:cxn modelId="{2F0E6193-32CE-4614-9CD9-676D02348C5D}" type="presOf" srcId="{FBB5EC62-80F3-41F6-B8DA-7DBD3C9FEE7D}" destId="{B5891329-DFC4-49ED-B3CE-BEF7583E6385}" srcOrd="0" destOrd="0" presId="urn:microsoft.com/office/officeart/2005/8/layout/hProcess9"/>
    <dgm:cxn modelId="{66B489DA-0F99-4D61-BB51-61C2254AACAB}" srcId="{D6F7174D-71E5-4E75-A53F-174E8D9450F0}" destId="{322FC069-D581-483B-AE4A-B744F31D7F9C}" srcOrd="2" destOrd="0" parTransId="{43E31FC0-F512-40AE-AADF-F5A3F45A4B7F}" sibTransId="{3E344134-8410-4159-939C-BDE5241D14F0}"/>
    <dgm:cxn modelId="{FE00D77B-C79D-4E98-BCFA-0C1E452242D6}" srcId="{D6F7174D-71E5-4E75-A53F-174E8D9450F0}" destId="{FBB5EC62-80F3-41F6-B8DA-7DBD3C9FEE7D}" srcOrd="1" destOrd="0" parTransId="{C8FBC5E7-7F42-4554-9844-2DCF79045C46}" sibTransId="{ADD8EE75-A40D-4446-80AD-A6D456267FBA}"/>
    <dgm:cxn modelId="{CD079FC1-D4CE-4EE4-913B-59908B04FB6F}" type="presOf" srcId="{F209CE06-D42B-4828-807A-DFAC08892DAC}" destId="{8AEAF618-6F46-4C36-9D80-976FF7D75547}" srcOrd="0" destOrd="0" presId="urn:microsoft.com/office/officeart/2005/8/layout/hProcess9"/>
    <dgm:cxn modelId="{79A20E4A-69F5-4A77-A1AA-F97E5F7DB727}" type="presOf" srcId="{68D44BD2-1B28-44FE-A50E-A0A0C02A4BC3}" destId="{F223E7F6-76ED-489C-87F5-4744B0E93A77}" srcOrd="0" destOrd="0" presId="urn:microsoft.com/office/officeart/2005/8/layout/hProcess9"/>
    <dgm:cxn modelId="{29D443FE-9648-4963-BB82-4B741283646C}" type="presOf" srcId="{322FC069-D581-483B-AE4A-B744F31D7F9C}" destId="{601E75C0-31F0-4CF5-B49B-8DE365477159}" srcOrd="0" destOrd="0" presId="urn:microsoft.com/office/officeart/2005/8/layout/hProcess9"/>
    <dgm:cxn modelId="{CC1F6117-F5A3-4837-ACB3-1DA08F52E5E8}" type="presOf" srcId="{D6F7174D-71E5-4E75-A53F-174E8D9450F0}" destId="{4E968DD0-E64B-489E-BC35-F24E947D9DBB}" srcOrd="0" destOrd="0" presId="urn:microsoft.com/office/officeart/2005/8/layout/hProcess9"/>
    <dgm:cxn modelId="{22CF9FBF-F1E9-4968-A7E8-21AC1D3DBC92}" srcId="{D6F7174D-71E5-4E75-A53F-174E8D9450F0}" destId="{68D44BD2-1B28-44FE-A50E-A0A0C02A4BC3}" srcOrd="0" destOrd="0" parTransId="{29530450-3EB1-4113-B33D-99813503753A}" sibTransId="{2FE4D051-27E8-4325-BA5E-E726EAAA0C0A}"/>
    <dgm:cxn modelId="{7DE34DD5-342C-4E37-B7A5-06DE26974E6D}" type="presParOf" srcId="{4E968DD0-E64B-489E-BC35-F24E947D9DBB}" destId="{068DB8BA-3F84-4C4F-BFB8-94A985F27D26}" srcOrd="0" destOrd="0" presId="urn:microsoft.com/office/officeart/2005/8/layout/hProcess9"/>
    <dgm:cxn modelId="{61FC4EF1-C7AC-4639-8F22-197968F543F7}" type="presParOf" srcId="{4E968DD0-E64B-489E-BC35-F24E947D9DBB}" destId="{BD9632A3-C4D6-4BE7-AB11-AEABA8064C1C}" srcOrd="1" destOrd="0" presId="urn:microsoft.com/office/officeart/2005/8/layout/hProcess9"/>
    <dgm:cxn modelId="{A5F41761-DAFF-4226-9A45-D85C81515A74}" type="presParOf" srcId="{BD9632A3-C4D6-4BE7-AB11-AEABA8064C1C}" destId="{F223E7F6-76ED-489C-87F5-4744B0E93A77}" srcOrd="0" destOrd="0" presId="urn:microsoft.com/office/officeart/2005/8/layout/hProcess9"/>
    <dgm:cxn modelId="{7813635B-2256-41D4-893E-3ED5E18EFFCE}" type="presParOf" srcId="{BD9632A3-C4D6-4BE7-AB11-AEABA8064C1C}" destId="{D249748B-A334-47F5-B2A5-D56BDC39E23F}" srcOrd="1" destOrd="0" presId="urn:microsoft.com/office/officeart/2005/8/layout/hProcess9"/>
    <dgm:cxn modelId="{662AB77B-CF75-4B3E-A237-A292C4F8D5D8}" type="presParOf" srcId="{BD9632A3-C4D6-4BE7-AB11-AEABA8064C1C}" destId="{B5891329-DFC4-49ED-B3CE-BEF7583E6385}" srcOrd="2" destOrd="0" presId="urn:microsoft.com/office/officeart/2005/8/layout/hProcess9"/>
    <dgm:cxn modelId="{E17B5EC6-2C98-4880-BFC3-12533FFF4E95}" type="presParOf" srcId="{BD9632A3-C4D6-4BE7-AB11-AEABA8064C1C}" destId="{1B4B17E4-2229-4258-83B3-8314FEC80BBD}" srcOrd="3" destOrd="0" presId="urn:microsoft.com/office/officeart/2005/8/layout/hProcess9"/>
    <dgm:cxn modelId="{32F16FFA-3D18-40AB-8C88-956C51E5484D}" type="presParOf" srcId="{BD9632A3-C4D6-4BE7-AB11-AEABA8064C1C}" destId="{601E75C0-31F0-4CF5-B49B-8DE365477159}" srcOrd="4" destOrd="0" presId="urn:microsoft.com/office/officeart/2005/8/layout/hProcess9"/>
    <dgm:cxn modelId="{543108E7-7407-40A1-8190-979A809CBF6E}" type="presParOf" srcId="{BD9632A3-C4D6-4BE7-AB11-AEABA8064C1C}" destId="{22DE41CA-3CA0-4815-BE63-A852EF805568}" srcOrd="5" destOrd="0" presId="urn:microsoft.com/office/officeart/2005/8/layout/hProcess9"/>
    <dgm:cxn modelId="{FAC18151-F425-4DCD-A538-19D35AE935EE}" type="presParOf" srcId="{BD9632A3-C4D6-4BE7-AB11-AEABA8064C1C}" destId="{8AEAF618-6F46-4C36-9D80-976FF7D7554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0B84B8-FACD-4752-952A-F19FE670DC5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39A4AA1-6ECB-4B75-BA72-6B0428A9E8B1}">
      <dgm:prSet phldrT="[Tekst]" custT="1"/>
      <dgm:spPr/>
      <dgm:t>
        <a:bodyPr/>
        <a:lstStyle/>
        <a:p>
          <a:r>
            <a:rPr lang="hr-HR" sz="800" dirty="0" err="1"/>
            <a:t>Servius</a:t>
          </a:r>
          <a:r>
            <a:rPr lang="hr-HR" sz="800" dirty="0"/>
            <a:t> </a:t>
          </a:r>
          <a:r>
            <a:rPr lang="hr-HR" sz="800" dirty="0" err="1"/>
            <a:t>Sulpicius</a:t>
          </a:r>
          <a:r>
            <a:rPr lang="hr-HR" sz="800" dirty="0"/>
            <a:t> </a:t>
          </a:r>
          <a:r>
            <a:rPr lang="hr-HR" sz="800" dirty="0" err="1"/>
            <a:t>Rufus</a:t>
          </a:r>
          <a:endParaRPr lang="hr-HR" sz="800" dirty="0"/>
        </a:p>
      </dgm:t>
    </dgm:pt>
    <dgm:pt modelId="{8CBB436D-5130-4ACE-9D6E-6511EBFC393A}" type="parTrans" cxnId="{A3AFF925-59BD-4FF1-A112-52DC39BA2450}">
      <dgm:prSet/>
      <dgm:spPr/>
      <dgm:t>
        <a:bodyPr/>
        <a:lstStyle/>
        <a:p>
          <a:endParaRPr lang="hr-HR" sz="800"/>
        </a:p>
      </dgm:t>
    </dgm:pt>
    <dgm:pt modelId="{8EA1218B-922F-4A6D-8556-22702571DDB1}" type="sibTrans" cxnId="{A3AFF925-59BD-4FF1-A112-52DC39BA2450}">
      <dgm:prSet/>
      <dgm:spPr/>
      <dgm:t>
        <a:bodyPr/>
        <a:lstStyle/>
        <a:p>
          <a:endParaRPr lang="hr-HR"/>
        </a:p>
      </dgm:t>
    </dgm:pt>
    <dgm:pt modelId="{89F34E56-BB20-446A-BE33-FA1A0C4FF0CD}">
      <dgm:prSet phldrT="[Tekst]" custT="1"/>
      <dgm:spPr/>
      <dgm:t>
        <a:bodyPr/>
        <a:lstStyle/>
        <a:p>
          <a:r>
            <a:rPr lang="hr-HR" sz="800" dirty="0" err="1"/>
            <a:t>Aulus</a:t>
          </a:r>
          <a:r>
            <a:rPr lang="hr-HR" sz="800" dirty="0"/>
            <a:t> </a:t>
          </a:r>
          <a:r>
            <a:rPr lang="hr-HR" sz="800" dirty="0" err="1"/>
            <a:t>Ofilius</a:t>
          </a:r>
          <a:r>
            <a:rPr lang="hr-HR" sz="800" dirty="0"/>
            <a:t> – </a:t>
          </a:r>
          <a:r>
            <a:rPr lang="hr-HR" sz="800" dirty="0" err="1"/>
            <a:t>friend</a:t>
          </a:r>
          <a:r>
            <a:rPr lang="hr-HR" sz="800" dirty="0"/>
            <a:t> </a:t>
          </a:r>
          <a:r>
            <a:rPr lang="hr-HR" sz="800" dirty="0" err="1"/>
            <a:t>of</a:t>
          </a:r>
          <a:r>
            <a:rPr lang="hr-HR" sz="800" dirty="0"/>
            <a:t> </a:t>
          </a:r>
          <a:r>
            <a:rPr lang="hr-HR" sz="800" dirty="0" err="1"/>
            <a:t>Caesar</a:t>
          </a:r>
          <a:endParaRPr lang="hr-HR" sz="800" i="0" dirty="0"/>
        </a:p>
      </dgm:t>
    </dgm:pt>
    <dgm:pt modelId="{764F6510-A466-4F11-AFE2-F8335458C87A}" type="parTrans" cxnId="{C11AACB8-D4A1-46DC-B29A-3F91EC8302C0}">
      <dgm:prSet/>
      <dgm:spPr/>
      <dgm:t>
        <a:bodyPr/>
        <a:lstStyle/>
        <a:p>
          <a:endParaRPr lang="hr-HR" sz="800"/>
        </a:p>
      </dgm:t>
    </dgm:pt>
    <dgm:pt modelId="{6469602B-CF00-4C6C-B664-EFED34FE30F0}" type="sibTrans" cxnId="{C11AACB8-D4A1-46DC-B29A-3F91EC8302C0}">
      <dgm:prSet/>
      <dgm:spPr/>
      <dgm:t>
        <a:bodyPr/>
        <a:lstStyle/>
        <a:p>
          <a:endParaRPr lang="hr-HR"/>
        </a:p>
      </dgm:t>
    </dgm:pt>
    <dgm:pt modelId="{3640EACF-844B-4C3C-9365-F10C58704DCF}">
      <dgm:prSet phldrT="[Tekst]" custT="1"/>
      <dgm:spPr/>
      <dgm:t>
        <a:bodyPr/>
        <a:lstStyle/>
        <a:p>
          <a:r>
            <a:rPr lang="hr-HR" sz="800" dirty="0" err="1"/>
            <a:t>Ateius</a:t>
          </a:r>
          <a:r>
            <a:rPr lang="hr-HR" sz="800" dirty="0"/>
            <a:t> </a:t>
          </a:r>
          <a:r>
            <a:rPr lang="hr-HR" sz="800" dirty="0" err="1"/>
            <a:t>Capito</a:t>
          </a:r>
          <a:r>
            <a:rPr lang="hr-HR" sz="800" dirty="0"/>
            <a:t> – </a:t>
          </a:r>
          <a:r>
            <a:rPr lang="hr-HR" sz="800" dirty="0" err="1"/>
            <a:t>traditionalist</a:t>
          </a:r>
          <a:endParaRPr lang="hr-HR" sz="800" dirty="0"/>
        </a:p>
      </dgm:t>
    </dgm:pt>
    <dgm:pt modelId="{0CD641AE-34CA-4C9D-8D31-A17D39F16095}" type="parTrans" cxnId="{BDAD0C00-B0EA-47AB-890C-E2434A2F75EC}">
      <dgm:prSet/>
      <dgm:spPr/>
      <dgm:t>
        <a:bodyPr/>
        <a:lstStyle/>
        <a:p>
          <a:endParaRPr lang="hr-HR" sz="800"/>
        </a:p>
      </dgm:t>
    </dgm:pt>
    <dgm:pt modelId="{7078D019-D9CB-4DC8-9FF2-3E1DCBADDFA9}" type="sibTrans" cxnId="{BDAD0C00-B0EA-47AB-890C-E2434A2F75EC}">
      <dgm:prSet/>
      <dgm:spPr/>
      <dgm:t>
        <a:bodyPr/>
        <a:lstStyle/>
        <a:p>
          <a:endParaRPr lang="hr-HR"/>
        </a:p>
      </dgm:t>
    </dgm:pt>
    <dgm:pt modelId="{3B603CBD-44A1-4E39-B62B-B9827AD9488E}">
      <dgm:prSet phldrT="[Tekst]" custT="1"/>
      <dgm:spPr/>
      <dgm:t>
        <a:bodyPr/>
        <a:lstStyle/>
        <a:p>
          <a:r>
            <a:rPr lang="hr-HR" sz="800" dirty="0" err="1"/>
            <a:t>Trebatius</a:t>
          </a:r>
          <a:endParaRPr lang="hr-HR" sz="800" dirty="0"/>
        </a:p>
      </dgm:t>
    </dgm:pt>
    <dgm:pt modelId="{BB377FD5-F15D-4E8B-97AE-74FCC412C38B}" type="parTrans" cxnId="{2745C5B0-F886-493E-9CCD-6136CC957509}">
      <dgm:prSet/>
      <dgm:spPr/>
      <dgm:t>
        <a:bodyPr/>
        <a:lstStyle/>
        <a:p>
          <a:endParaRPr lang="hr-HR" sz="800"/>
        </a:p>
      </dgm:t>
    </dgm:pt>
    <dgm:pt modelId="{81355972-5FA4-417A-9FBC-91888EDD2C12}" type="sibTrans" cxnId="{2745C5B0-F886-493E-9CCD-6136CC957509}">
      <dgm:prSet/>
      <dgm:spPr/>
      <dgm:t>
        <a:bodyPr/>
        <a:lstStyle/>
        <a:p>
          <a:endParaRPr lang="hr-HR"/>
        </a:p>
      </dgm:t>
    </dgm:pt>
    <dgm:pt modelId="{1F9459C0-0EAB-4122-A35B-B35CED881E1E}">
      <dgm:prSet phldrT="[Tekst]" custT="1"/>
      <dgm:spPr/>
      <dgm:t>
        <a:bodyPr/>
        <a:lstStyle/>
        <a:p>
          <a:r>
            <a:rPr lang="hr-HR" sz="800" dirty="0" err="1"/>
            <a:t>Marcus</a:t>
          </a:r>
          <a:r>
            <a:rPr lang="hr-HR" sz="800" dirty="0"/>
            <a:t> </a:t>
          </a:r>
          <a:r>
            <a:rPr lang="hr-HR" sz="800" dirty="0" err="1"/>
            <a:t>Antistius</a:t>
          </a:r>
          <a:r>
            <a:rPr lang="hr-HR" sz="800" dirty="0"/>
            <a:t> </a:t>
          </a:r>
          <a:r>
            <a:rPr lang="hr-HR" sz="800" dirty="0" err="1"/>
            <a:t>Labeo</a:t>
          </a:r>
          <a:r>
            <a:rPr lang="hr-HR" sz="800" dirty="0"/>
            <a:t> – 400 </a:t>
          </a:r>
          <a:r>
            <a:rPr lang="hr-HR" sz="800" dirty="0" err="1"/>
            <a:t>volumes</a:t>
          </a:r>
          <a:r>
            <a:rPr lang="hr-HR" sz="800" dirty="0"/>
            <a:t> </a:t>
          </a:r>
          <a:r>
            <a:rPr lang="hr-HR" sz="800" dirty="0" err="1"/>
            <a:t>of</a:t>
          </a:r>
          <a:r>
            <a:rPr lang="hr-HR" sz="800" dirty="0"/>
            <a:t> </a:t>
          </a:r>
          <a:r>
            <a:rPr lang="hr-HR" sz="800" dirty="0" err="1"/>
            <a:t>text</a:t>
          </a:r>
          <a:endParaRPr lang="hr-HR" sz="800" dirty="0"/>
        </a:p>
      </dgm:t>
    </dgm:pt>
    <dgm:pt modelId="{7BA609CC-C6AB-4307-BCDA-BF693092CD16}" type="parTrans" cxnId="{5BFE9B10-E9A4-4182-9C2D-D2642514C3B3}">
      <dgm:prSet/>
      <dgm:spPr/>
      <dgm:t>
        <a:bodyPr/>
        <a:lstStyle/>
        <a:p>
          <a:endParaRPr lang="hr-HR" sz="800"/>
        </a:p>
      </dgm:t>
    </dgm:pt>
    <dgm:pt modelId="{83527B7F-515E-44E2-9157-BD90B12814D3}" type="sibTrans" cxnId="{5BFE9B10-E9A4-4182-9C2D-D2642514C3B3}">
      <dgm:prSet/>
      <dgm:spPr/>
      <dgm:t>
        <a:bodyPr/>
        <a:lstStyle/>
        <a:p>
          <a:endParaRPr lang="hr-HR"/>
        </a:p>
      </dgm:t>
    </dgm:pt>
    <dgm:pt modelId="{D1C727C7-0A84-44D3-8679-7992F34ADD91}">
      <dgm:prSet custT="1"/>
      <dgm:spPr/>
      <dgm:t>
        <a:bodyPr/>
        <a:lstStyle/>
        <a:p>
          <a:r>
            <a:rPr lang="hr-HR" sz="800" dirty="0" err="1"/>
            <a:t>Cornelius</a:t>
          </a:r>
          <a:r>
            <a:rPr lang="hr-HR" sz="800" dirty="0"/>
            <a:t> </a:t>
          </a:r>
          <a:r>
            <a:rPr lang="hr-HR" sz="800" dirty="0" err="1"/>
            <a:t>Maximus</a:t>
          </a:r>
          <a:endParaRPr lang="hr-HR" sz="800" dirty="0"/>
        </a:p>
      </dgm:t>
    </dgm:pt>
    <dgm:pt modelId="{FEDEAA61-3A44-4A62-B36B-0B086265D31C}" type="parTrans" cxnId="{2D782407-823E-440F-8D50-6802D9AB7712}">
      <dgm:prSet/>
      <dgm:spPr>
        <a:ln>
          <a:noFill/>
        </a:ln>
      </dgm:spPr>
      <dgm:t>
        <a:bodyPr/>
        <a:lstStyle/>
        <a:p>
          <a:endParaRPr lang="hr-HR" sz="800"/>
        </a:p>
      </dgm:t>
    </dgm:pt>
    <dgm:pt modelId="{3DB6929A-5397-459A-B7E2-F4628E1A9E93}" type="sibTrans" cxnId="{2D782407-823E-440F-8D50-6802D9AB7712}">
      <dgm:prSet/>
      <dgm:spPr/>
      <dgm:t>
        <a:bodyPr/>
        <a:lstStyle/>
        <a:p>
          <a:endParaRPr lang="hr-HR"/>
        </a:p>
      </dgm:t>
    </dgm:pt>
    <dgm:pt modelId="{9AB0C352-A8D6-4399-A028-EFA60237474F}">
      <dgm:prSet phldrT="[Tekst]" custT="1"/>
      <dgm:spPr/>
      <dgm:t>
        <a:bodyPr/>
        <a:lstStyle/>
        <a:p>
          <a:r>
            <a:rPr lang="hr-HR" sz="800" dirty="0" err="1"/>
            <a:t>Tubero</a:t>
          </a:r>
          <a:r>
            <a:rPr lang="hr-HR" sz="800" dirty="0"/>
            <a:t> – </a:t>
          </a:r>
          <a:r>
            <a:rPr lang="hr-HR" sz="800" dirty="0" err="1"/>
            <a:t>archaic</a:t>
          </a:r>
          <a:r>
            <a:rPr lang="hr-HR" sz="800" dirty="0"/>
            <a:t> </a:t>
          </a:r>
          <a:r>
            <a:rPr lang="hr-HR" sz="800" dirty="0" err="1"/>
            <a:t>style</a:t>
          </a:r>
          <a:endParaRPr lang="hr-HR" sz="800" dirty="0"/>
        </a:p>
      </dgm:t>
    </dgm:pt>
    <dgm:pt modelId="{7404E726-F8D2-460C-AA96-E59E5BFF560F}" type="sibTrans" cxnId="{61E2D384-2136-4678-A436-D57255EABF12}">
      <dgm:prSet/>
      <dgm:spPr/>
      <dgm:t>
        <a:bodyPr/>
        <a:lstStyle/>
        <a:p>
          <a:endParaRPr lang="hr-HR"/>
        </a:p>
      </dgm:t>
    </dgm:pt>
    <dgm:pt modelId="{2E2AD7D9-D951-4C39-9F46-110A9AB796B2}" type="parTrans" cxnId="{61E2D384-2136-4678-A436-D57255EABF12}">
      <dgm:prSet/>
      <dgm:spPr/>
      <dgm:t>
        <a:bodyPr/>
        <a:lstStyle/>
        <a:p>
          <a:endParaRPr lang="hr-HR" sz="800"/>
        </a:p>
      </dgm:t>
    </dgm:pt>
    <dgm:pt modelId="{B2BC72A8-D790-4BDD-AC2A-9583DB56158F}">
      <dgm:prSet custT="1"/>
      <dgm:spPr/>
      <dgm:t>
        <a:bodyPr/>
        <a:lstStyle/>
        <a:p>
          <a:r>
            <a:rPr lang="hr-HR" sz="800" dirty="0"/>
            <a:t>Q. M. </a:t>
          </a:r>
          <a:r>
            <a:rPr lang="hr-HR" sz="800" dirty="0" err="1"/>
            <a:t>Scaevola</a:t>
          </a:r>
          <a:endParaRPr lang="hr-HR" sz="800" dirty="0"/>
        </a:p>
      </dgm:t>
    </dgm:pt>
    <dgm:pt modelId="{960746D8-AC69-41CC-B922-1F7454E1851D}" type="parTrans" cxnId="{A7492B59-E631-46A5-BBB7-A128398BF34D}">
      <dgm:prSet/>
      <dgm:spPr/>
      <dgm:t>
        <a:bodyPr/>
        <a:lstStyle/>
        <a:p>
          <a:endParaRPr lang="hr-HR"/>
        </a:p>
      </dgm:t>
    </dgm:pt>
    <dgm:pt modelId="{D9CE5D42-20E8-44B9-9CCB-06EE7DAFA113}" type="sibTrans" cxnId="{A7492B59-E631-46A5-BBB7-A128398BF34D}">
      <dgm:prSet/>
      <dgm:spPr/>
      <dgm:t>
        <a:bodyPr/>
        <a:lstStyle/>
        <a:p>
          <a:endParaRPr lang="hr-HR"/>
        </a:p>
      </dgm:t>
    </dgm:pt>
    <dgm:pt modelId="{D35CF075-F426-41DB-9ADF-E0A98852EE15}">
      <dgm:prSet custT="1"/>
      <dgm:spPr/>
      <dgm:t>
        <a:bodyPr/>
        <a:lstStyle/>
        <a:p>
          <a:r>
            <a:rPr lang="hr-HR" sz="800" dirty="0" err="1"/>
            <a:t>Massurius</a:t>
          </a:r>
          <a:r>
            <a:rPr lang="hr-HR" sz="800" dirty="0"/>
            <a:t> </a:t>
          </a:r>
          <a:r>
            <a:rPr lang="hr-HR" sz="800" dirty="0" err="1"/>
            <a:t>Sabinus</a:t>
          </a:r>
          <a:endParaRPr lang="hr-HR" sz="800" dirty="0"/>
        </a:p>
      </dgm:t>
    </dgm:pt>
    <dgm:pt modelId="{1ED4F59F-41E9-4712-B6FD-FD836BFB16ED}" type="parTrans" cxnId="{E9D69F85-16C6-4DBB-82DF-D2F2BF943CA4}">
      <dgm:prSet/>
      <dgm:spPr/>
      <dgm:t>
        <a:bodyPr/>
        <a:lstStyle/>
        <a:p>
          <a:endParaRPr lang="hr-HR" sz="800"/>
        </a:p>
      </dgm:t>
    </dgm:pt>
    <dgm:pt modelId="{9FC2F75B-8757-4D78-A669-024D27E8AF2C}" type="sibTrans" cxnId="{E9D69F85-16C6-4DBB-82DF-D2F2BF943CA4}">
      <dgm:prSet/>
      <dgm:spPr/>
      <dgm:t>
        <a:bodyPr/>
        <a:lstStyle/>
        <a:p>
          <a:endParaRPr lang="hr-HR"/>
        </a:p>
      </dgm:t>
    </dgm:pt>
    <dgm:pt modelId="{F63E5EEC-4820-46DB-AB9C-5AE01EC94ECF}">
      <dgm:prSet custT="1"/>
      <dgm:spPr/>
      <dgm:t>
        <a:bodyPr/>
        <a:lstStyle/>
        <a:p>
          <a:r>
            <a:rPr lang="hr-HR" sz="800" dirty="0"/>
            <a:t>Nerva</a:t>
          </a:r>
        </a:p>
      </dgm:t>
    </dgm:pt>
    <dgm:pt modelId="{C3BCF108-4793-4091-8B6F-BE3E9F1D91C4}" type="parTrans" cxnId="{B89E4607-02BE-4415-8E14-B232A432F1F8}">
      <dgm:prSet/>
      <dgm:spPr/>
      <dgm:t>
        <a:bodyPr/>
        <a:lstStyle/>
        <a:p>
          <a:endParaRPr lang="hr-HR" sz="800"/>
        </a:p>
      </dgm:t>
    </dgm:pt>
    <dgm:pt modelId="{96D97598-3520-4C66-B87A-B3EEC9B3B06A}" type="sibTrans" cxnId="{B89E4607-02BE-4415-8E14-B232A432F1F8}">
      <dgm:prSet/>
      <dgm:spPr/>
      <dgm:t>
        <a:bodyPr/>
        <a:lstStyle/>
        <a:p>
          <a:endParaRPr lang="hr-HR"/>
        </a:p>
      </dgm:t>
    </dgm:pt>
    <dgm:pt modelId="{5DEB268E-723F-4CE0-A52A-AA1332554153}">
      <dgm:prSet custT="1"/>
      <dgm:spPr/>
      <dgm:t>
        <a:bodyPr/>
        <a:lstStyle/>
        <a:p>
          <a:r>
            <a:rPr lang="hr-HR" sz="800" dirty="0" err="1"/>
            <a:t>Aquillius</a:t>
          </a:r>
          <a:r>
            <a:rPr lang="hr-HR" sz="800" dirty="0"/>
            <a:t> </a:t>
          </a:r>
          <a:r>
            <a:rPr lang="hr-HR" sz="800" dirty="0" err="1"/>
            <a:t>Gallus</a:t>
          </a:r>
          <a:endParaRPr lang="hr-HR" sz="800" dirty="0"/>
        </a:p>
      </dgm:t>
    </dgm:pt>
    <dgm:pt modelId="{7556C6FE-054D-4469-ABDE-0D3ADC487448}" type="parTrans" cxnId="{F1C7EA21-330E-4C5B-A999-1E6E5C72363E}">
      <dgm:prSet/>
      <dgm:spPr/>
      <dgm:t>
        <a:bodyPr/>
        <a:lstStyle/>
        <a:p>
          <a:endParaRPr lang="hr-HR" sz="800"/>
        </a:p>
      </dgm:t>
    </dgm:pt>
    <dgm:pt modelId="{6C42FA1C-F4EF-439A-8498-0E15EF5B64EE}" type="sibTrans" cxnId="{F1C7EA21-330E-4C5B-A999-1E6E5C72363E}">
      <dgm:prSet/>
      <dgm:spPr/>
      <dgm:t>
        <a:bodyPr/>
        <a:lstStyle/>
        <a:p>
          <a:endParaRPr lang="hr-HR"/>
        </a:p>
      </dgm:t>
    </dgm:pt>
    <dgm:pt modelId="{B19DBBCD-0F6F-4E05-9941-6156E80D4101}">
      <dgm:prSet custT="1"/>
      <dgm:spPr/>
      <dgm:t>
        <a:bodyPr/>
        <a:lstStyle/>
        <a:p>
          <a:r>
            <a:rPr lang="hr-HR" sz="800" dirty="0" err="1"/>
            <a:t>Alfenus</a:t>
          </a:r>
          <a:r>
            <a:rPr lang="hr-HR" sz="800" dirty="0"/>
            <a:t> </a:t>
          </a:r>
          <a:r>
            <a:rPr lang="hr-HR" sz="800" dirty="0" err="1"/>
            <a:t>Varus</a:t>
          </a:r>
          <a:endParaRPr lang="hr-HR" sz="800" dirty="0"/>
        </a:p>
      </dgm:t>
    </dgm:pt>
    <dgm:pt modelId="{1564D981-5B2E-4842-91BA-60CFACD45D88}" type="parTrans" cxnId="{04063277-958D-4CC6-A904-DFB8D239AD51}">
      <dgm:prSet/>
      <dgm:spPr/>
      <dgm:t>
        <a:bodyPr/>
        <a:lstStyle/>
        <a:p>
          <a:endParaRPr lang="hr-HR" sz="800"/>
        </a:p>
      </dgm:t>
    </dgm:pt>
    <dgm:pt modelId="{CEE8768E-4C23-412A-B3EB-ABBB4B209BB4}" type="sibTrans" cxnId="{04063277-958D-4CC6-A904-DFB8D239AD51}">
      <dgm:prSet/>
      <dgm:spPr/>
      <dgm:t>
        <a:bodyPr/>
        <a:lstStyle/>
        <a:p>
          <a:endParaRPr lang="hr-HR"/>
        </a:p>
      </dgm:t>
    </dgm:pt>
    <dgm:pt modelId="{714A5868-7AFF-480A-8DD9-432669B6D1E5}" type="pres">
      <dgm:prSet presAssocID="{BA0B84B8-FACD-4752-952A-F19FE670DC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D1F739-A488-44B6-8C27-806971AA1756}" type="pres">
      <dgm:prSet presAssocID="{B2BC72A8-D790-4BDD-AC2A-9583DB56158F}" presName="hierRoot1" presStyleCnt="0"/>
      <dgm:spPr/>
    </dgm:pt>
    <dgm:pt modelId="{F03D8760-95F7-4C70-8EA7-98F1E6DD693A}" type="pres">
      <dgm:prSet presAssocID="{B2BC72A8-D790-4BDD-AC2A-9583DB56158F}" presName="composite" presStyleCnt="0"/>
      <dgm:spPr/>
    </dgm:pt>
    <dgm:pt modelId="{F7C92F4E-D2D0-4025-8D75-EEDED4581139}" type="pres">
      <dgm:prSet presAssocID="{B2BC72A8-D790-4BDD-AC2A-9583DB56158F}" presName="background" presStyleLbl="node0" presStyleIdx="0" presStyleCnt="1"/>
      <dgm:spPr/>
    </dgm:pt>
    <dgm:pt modelId="{2D8AEAA3-5F6B-4E57-A466-DD7115D5A54F}" type="pres">
      <dgm:prSet presAssocID="{B2BC72A8-D790-4BDD-AC2A-9583DB56158F}" presName="text" presStyleLbl="fgAcc0" presStyleIdx="0" presStyleCnt="1" custLinFactX="-25000" custLinFactNeighborX="-100000" custLinFactNeighborY="21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91EB6D-AD7A-4E8A-A4AD-E4C6530161C3}" type="pres">
      <dgm:prSet presAssocID="{B2BC72A8-D790-4BDD-AC2A-9583DB56158F}" presName="hierChild2" presStyleCnt="0"/>
      <dgm:spPr/>
    </dgm:pt>
    <dgm:pt modelId="{3220D16F-DDE5-4763-BB93-8732B1E63A4D}" type="pres">
      <dgm:prSet presAssocID="{8CBB436D-5130-4ACE-9D6E-6511EBFC393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6EE4ECF-5EC2-4F23-ACF9-6CBF22ECEE01}" type="pres">
      <dgm:prSet presAssocID="{A39A4AA1-6ECB-4B75-BA72-6B0428A9E8B1}" presName="hierRoot2" presStyleCnt="0"/>
      <dgm:spPr/>
    </dgm:pt>
    <dgm:pt modelId="{88DDEBB7-EF25-47F2-AAB7-0B1EC1C68BA4}" type="pres">
      <dgm:prSet presAssocID="{A39A4AA1-6ECB-4B75-BA72-6B0428A9E8B1}" presName="composite2" presStyleCnt="0"/>
      <dgm:spPr/>
    </dgm:pt>
    <dgm:pt modelId="{D58766B0-EEA0-441C-AEE6-61D7DD5968B6}" type="pres">
      <dgm:prSet presAssocID="{A39A4AA1-6ECB-4B75-BA72-6B0428A9E8B1}" presName="background2" presStyleLbl="node2" presStyleIdx="0" presStyleCnt="2"/>
      <dgm:spPr/>
    </dgm:pt>
    <dgm:pt modelId="{EF77EBE3-ABB7-46E1-A0C5-4FB4636538D5}" type="pres">
      <dgm:prSet presAssocID="{A39A4AA1-6ECB-4B75-BA72-6B0428A9E8B1}" presName="text2" presStyleLbl="fgAcc2" presStyleIdx="0" presStyleCnt="2" custScaleX="126971" custScaleY="101613" custLinFactNeighborX="6981" custLinFactNeighborY="53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3A4A7D-2D23-431D-AFF3-6FAA05932701}" type="pres">
      <dgm:prSet presAssocID="{A39A4AA1-6ECB-4B75-BA72-6B0428A9E8B1}" presName="hierChild3" presStyleCnt="0"/>
      <dgm:spPr/>
    </dgm:pt>
    <dgm:pt modelId="{BB0163D2-63C6-451D-94EC-287B00227D7C}" type="pres">
      <dgm:prSet presAssocID="{764F6510-A466-4F11-AFE2-F8335458C87A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15F0C9B-0A93-4095-B253-F150C670DA10}" type="pres">
      <dgm:prSet presAssocID="{89F34E56-BB20-446A-BE33-FA1A0C4FF0CD}" presName="hierRoot3" presStyleCnt="0"/>
      <dgm:spPr/>
    </dgm:pt>
    <dgm:pt modelId="{8186679A-A038-461F-AEC2-AA35E9857BA1}" type="pres">
      <dgm:prSet presAssocID="{89F34E56-BB20-446A-BE33-FA1A0C4FF0CD}" presName="composite3" presStyleCnt="0"/>
      <dgm:spPr/>
    </dgm:pt>
    <dgm:pt modelId="{934C2F59-E0D0-4106-91A8-56C2EBB394E3}" type="pres">
      <dgm:prSet presAssocID="{89F34E56-BB20-446A-BE33-FA1A0C4FF0CD}" presName="background3" presStyleLbl="node3" presStyleIdx="0" presStyleCnt="3"/>
      <dgm:spPr/>
    </dgm:pt>
    <dgm:pt modelId="{10813EC4-CC6D-4FA4-B629-F84CED998D1F}" type="pres">
      <dgm:prSet presAssocID="{89F34E56-BB20-446A-BE33-FA1A0C4FF0CD}" presName="text3" presStyleLbl="fgAcc3" presStyleIdx="0" presStyleCnt="3" custScaleX="171238" custLinFactX="13271" custLinFactNeighborX="100000" custLinFactNeighborY="337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FBD844-B1FE-40CD-8D6B-C5AB098C4DF5}" type="pres">
      <dgm:prSet presAssocID="{89F34E56-BB20-446A-BE33-FA1A0C4FF0CD}" presName="hierChild4" presStyleCnt="0"/>
      <dgm:spPr/>
    </dgm:pt>
    <dgm:pt modelId="{291B1546-69C6-4F50-AB27-A67011838CEA}" type="pres">
      <dgm:prSet presAssocID="{0CD641AE-34CA-4C9D-8D31-A17D39F16095}" presName="Name23" presStyleLbl="parChTrans1D4" presStyleIdx="0" presStyleCnt="6"/>
      <dgm:spPr/>
      <dgm:t>
        <a:bodyPr/>
        <a:lstStyle/>
        <a:p>
          <a:endParaRPr lang="en-US"/>
        </a:p>
      </dgm:t>
    </dgm:pt>
    <dgm:pt modelId="{26CC0DB0-38DB-4284-8EDB-5E70B2C568A1}" type="pres">
      <dgm:prSet presAssocID="{3640EACF-844B-4C3C-9365-F10C58704DCF}" presName="hierRoot4" presStyleCnt="0"/>
      <dgm:spPr/>
    </dgm:pt>
    <dgm:pt modelId="{D819AF45-5180-4E94-AA17-076A10A49F96}" type="pres">
      <dgm:prSet presAssocID="{3640EACF-844B-4C3C-9365-F10C58704DCF}" presName="composite4" presStyleCnt="0"/>
      <dgm:spPr/>
    </dgm:pt>
    <dgm:pt modelId="{65B31D26-B79D-4D76-B6B3-B5C5DBE98F88}" type="pres">
      <dgm:prSet presAssocID="{3640EACF-844B-4C3C-9365-F10C58704DCF}" presName="background4" presStyleLbl="node4" presStyleIdx="0" presStyleCnt="6"/>
      <dgm:spPr/>
    </dgm:pt>
    <dgm:pt modelId="{3A4E4B3C-764C-42D0-9AA6-DF2DAFA6324E}" type="pres">
      <dgm:prSet presAssocID="{3640EACF-844B-4C3C-9365-F10C58704DCF}" presName="text4" presStyleLbl="fgAcc4" presStyleIdx="0" presStyleCnt="6" custScaleX="145929" custLinFactY="7850" custLinFactNeighborX="9321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FDC548-AC1D-432B-AE94-CB4BCFD3F5FF}" type="pres">
      <dgm:prSet presAssocID="{3640EACF-844B-4C3C-9365-F10C58704DCF}" presName="hierChild5" presStyleCnt="0"/>
      <dgm:spPr/>
    </dgm:pt>
    <dgm:pt modelId="{9FEE308C-A004-4730-B53A-4843F2CBDA69}" type="pres">
      <dgm:prSet presAssocID="{1ED4F59F-41E9-4712-B6FD-FD836BFB16ED}" presName="Name23" presStyleLbl="parChTrans1D4" presStyleIdx="1" presStyleCnt="6"/>
      <dgm:spPr/>
      <dgm:t>
        <a:bodyPr/>
        <a:lstStyle/>
        <a:p>
          <a:endParaRPr lang="en-US"/>
        </a:p>
      </dgm:t>
    </dgm:pt>
    <dgm:pt modelId="{860E7C9C-84D7-48CC-86A0-2177B32A7EB3}" type="pres">
      <dgm:prSet presAssocID="{D35CF075-F426-41DB-9ADF-E0A98852EE15}" presName="hierRoot4" presStyleCnt="0"/>
      <dgm:spPr/>
    </dgm:pt>
    <dgm:pt modelId="{BCB785BC-83CB-4973-88CE-0DBDD8A07492}" type="pres">
      <dgm:prSet presAssocID="{D35CF075-F426-41DB-9ADF-E0A98852EE15}" presName="composite4" presStyleCnt="0"/>
      <dgm:spPr/>
    </dgm:pt>
    <dgm:pt modelId="{12648045-764D-4C50-91F9-2D3DDD3CFB3A}" type="pres">
      <dgm:prSet presAssocID="{D35CF075-F426-41DB-9ADF-E0A98852EE15}" presName="background4" presStyleLbl="node4" presStyleIdx="1" presStyleCnt="6"/>
      <dgm:spPr/>
    </dgm:pt>
    <dgm:pt modelId="{6EEBF0F0-9F6D-4E10-9C5A-40AB3BE50F89}" type="pres">
      <dgm:prSet presAssocID="{D35CF075-F426-41DB-9ADF-E0A98852EE15}" presName="text4" presStyleLbl="fgAcc4" presStyleIdx="1" presStyleCnt="6" custLinFactY="29898" custLinFactNeighborX="4740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2912A7-1A20-4B6D-A09A-AFBE558629A8}" type="pres">
      <dgm:prSet presAssocID="{D35CF075-F426-41DB-9ADF-E0A98852EE15}" presName="hierChild5" presStyleCnt="0"/>
      <dgm:spPr/>
    </dgm:pt>
    <dgm:pt modelId="{90F8ACD6-FCBD-42AC-9539-F8F96533F9B1}" type="pres">
      <dgm:prSet presAssocID="{2E2AD7D9-D951-4C39-9F46-110A9AB796B2}" presName="Name23" presStyleLbl="parChTrans1D4" presStyleIdx="2" presStyleCnt="6"/>
      <dgm:spPr/>
      <dgm:t>
        <a:bodyPr/>
        <a:lstStyle/>
        <a:p>
          <a:endParaRPr lang="en-US"/>
        </a:p>
      </dgm:t>
    </dgm:pt>
    <dgm:pt modelId="{20E80FBA-F7DE-402A-9918-6BB5AFB44F1F}" type="pres">
      <dgm:prSet presAssocID="{9AB0C352-A8D6-4399-A028-EFA60237474F}" presName="hierRoot4" presStyleCnt="0"/>
      <dgm:spPr/>
    </dgm:pt>
    <dgm:pt modelId="{5EE04605-56A6-4B21-885E-0069B41FFD83}" type="pres">
      <dgm:prSet presAssocID="{9AB0C352-A8D6-4399-A028-EFA60237474F}" presName="composite4" presStyleCnt="0"/>
      <dgm:spPr/>
    </dgm:pt>
    <dgm:pt modelId="{874F20BB-B787-492A-BE5B-E4BFA8C78BB6}" type="pres">
      <dgm:prSet presAssocID="{9AB0C352-A8D6-4399-A028-EFA60237474F}" presName="background4" presStyleLbl="node4" presStyleIdx="2" presStyleCnt="6"/>
      <dgm:spPr/>
    </dgm:pt>
    <dgm:pt modelId="{56D81A2B-8DC3-4605-A2CE-D19AB9B0E8A6}" type="pres">
      <dgm:prSet presAssocID="{9AB0C352-A8D6-4399-A028-EFA60237474F}" presName="text4" presStyleLbl="fgAcc4" presStyleIdx="2" presStyleCnt="6" custLinFactX="-100000" custLinFactNeighborX="-172883" custLinFactNeighborY="358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666808-6460-4868-979C-EFDD20E65F1B}" type="pres">
      <dgm:prSet presAssocID="{9AB0C352-A8D6-4399-A028-EFA60237474F}" presName="hierChild5" presStyleCnt="0"/>
      <dgm:spPr/>
    </dgm:pt>
    <dgm:pt modelId="{07655343-79D4-4290-A190-42E065AC949B}" type="pres">
      <dgm:prSet presAssocID="{1564D981-5B2E-4842-91BA-60CFACD45D88}" presName="Name17" presStyleLbl="parChTrans1D3" presStyleIdx="1" presStyleCnt="3"/>
      <dgm:spPr/>
      <dgm:t>
        <a:bodyPr/>
        <a:lstStyle/>
        <a:p>
          <a:endParaRPr lang="en-US"/>
        </a:p>
      </dgm:t>
    </dgm:pt>
    <dgm:pt modelId="{AE4A5707-A99F-49D8-99A2-830392131775}" type="pres">
      <dgm:prSet presAssocID="{B19DBBCD-0F6F-4E05-9941-6156E80D4101}" presName="hierRoot3" presStyleCnt="0"/>
      <dgm:spPr/>
    </dgm:pt>
    <dgm:pt modelId="{CDD01963-6AF9-4DC7-B51E-9E9016479A63}" type="pres">
      <dgm:prSet presAssocID="{B19DBBCD-0F6F-4E05-9941-6156E80D4101}" presName="composite3" presStyleCnt="0"/>
      <dgm:spPr/>
    </dgm:pt>
    <dgm:pt modelId="{81843C2D-6E12-4147-832B-3943AF771240}" type="pres">
      <dgm:prSet presAssocID="{B19DBBCD-0F6F-4E05-9941-6156E80D4101}" presName="background3" presStyleLbl="node3" presStyleIdx="1" presStyleCnt="3"/>
      <dgm:spPr/>
    </dgm:pt>
    <dgm:pt modelId="{FBA047D7-9AFE-412A-8AA5-9B773151BE3E}" type="pres">
      <dgm:prSet presAssocID="{B19DBBCD-0F6F-4E05-9941-6156E80D4101}" presName="text3" presStyleLbl="fgAcc3" presStyleIdx="1" presStyleCnt="3" custLinFactX="-100000" custLinFactNeighborX="-170517" custLinFactNeighborY="25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188BD6-9463-42D5-8C92-9731E4F70A5D}" type="pres">
      <dgm:prSet presAssocID="{B19DBBCD-0F6F-4E05-9941-6156E80D4101}" presName="hierChild4" presStyleCnt="0"/>
      <dgm:spPr/>
    </dgm:pt>
    <dgm:pt modelId="{D1E10560-4AE8-4082-9E05-9A625D29C7CD}" type="pres">
      <dgm:prSet presAssocID="{FEDEAA61-3A44-4A62-B36B-0B086265D31C}" presName="Name17" presStyleLbl="parChTrans1D3" presStyleIdx="2" presStyleCnt="3"/>
      <dgm:spPr/>
      <dgm:t>
        <a:bodyPr/>
        <a:lstStyle/>
        <a:p>
          <a:endParaRPr lang="en-US"/>
        </a:p>
      </dgm:t>
    </dgm:pt>
    <dgm:pt modelId="{A89633CB-6365-4D4B-A43A-DD53D062F12C}" type="pres">
      <dgm:prSet presAssocID="{D1C727C7-0A84-44D3-8679-7992F34ADD91}" presName="hierRoot3" presStyleCnt="0"/>
      <dgm:spPr/>
    </dgm:pt>
    <dgm:pt modelId="{1EAA0E9E-5AB8-4225-9C17-F571A6F549C3}" type="pres">
      <dgm:prSet presAssocID="{D1C727C7-0A84-44D3-8679-7992F34ADD91}" presName="composite3" presStyleCnt="0"/>
      <dgm:spPr/>
    </dgm:pt>
    <dgm:pt modelId="{5E0710B3-6BDB-4405-8858-2C64F7E8A987}" type="pres">
      <dgm:prSet presAssocID="{D1C727C7-0A84-44D3-8679-7992F34ADD91}" presName="background3" presStyleLbl="node3" presStyleIdx="2" presStyleCnt="3"/>
      <dgm:spPr/>
    </dgm:pt>
    <dgm:pt modelId="{6047FC29-E113-4BDB-B4B2-C88E7AFE5D7C}" type="pres">
      <dgm:prSet presAssocID="{D1C727C7-0A84-44D3-8679-7992F34ADD91}" presName="text3" presStyleLbl="fgAcc3" presStyleIdx="2" presStyleCnt="3" custLinFactY="-53981" custLinFactNeighborX="5501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F5BCD4-C486-4040-8742-D1DC200D9830}" type="pres">
      <dgm:prSet presAssocID="{D1C727C7-0A84-44D3-8679-7992F34ADD91}" presName="hierChild4" presStyleCnt="0"/>
      <dgm:spPr/>
    </dgm:pt>
    <dgm:pt modelId="{19FD3841-0630-4496-BAED-5619953C8BAB}" type="pres">
      <dgm:prSet presAssocID="{BB377FD5-F15D-4E8B-97AE-74FCC412C38B}" presName="Name23" presStyleLbl="parChTrans1D4" presStyleIdx="3" presStyleCnt="6"/>
      <dgm:spPr/>
      <dgm:t>
        <a:bodyPr/>
        <a:lstStyle/>
        <a:p>
          <a:endParaRPr lang="en-US"/>
        </a:p>
      </dgm:t>
    </dgm:pt>
    <dgm:pt modelId="{5A5F9DCF-4F43-456D-8DFE-0447A94B5F3A}" type="pres">
      <dgm:prSet presAssocID="{3B603CBD-44A1-4E39-B62B-B9827AD9488E}" presName="hierRoot4" presStyleCnt="0"/>
      <dgm:spPr/>
    </dgm:pt>
    <dgm:pt modelId="{5B77BE16-3FFC-4FE4-9B90-A2D8E864EF4F}" type="pres">
      <dgm:prSet presAssocID="{3B603CBD-44A1-4E39-B62B-B9827AD9488E}" presName="composite4" presStyleCnt="0"/>
      <dgm:spPr/>
    </dgm:pt>
    <dgm:pt modelId="{B113C983-A52E-4406-9CE8-7B7D56E1E02A}" type="pres">
      <dgm:prSet presAssocID="{3B603CBD-44A1-4E39-B62B-B9827AD9488E}" presName="background4" presStyleLbl="node4" presStyleIdx="3" presStyleCnt="6"/>
      <dgm:spPr/>
    </dgm:pt>
    <dgm:pt modelId="{FE4941E3-9A71-4639-AC05-05CF7ABAA80C}" type="pres">
      <dgm:prSet presAssocID="{3B603CBD-44A1-4E39-B62B-B9827AD9488E}" presName="text4" presStyleLbl="fgAcc4" presStyleIdx="3" presStyleCnt="6" custLinFactY="-12042" custLinFactNeighborX="7927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9AA166-B359-451E-B13E-EA145342A6DD}" type="pres">
      <dgm:prSet presAssocID="{3B603CBD-44A1-4E39-B62B-B9827AD9488E}" presName="hierChild5" presStyleCnt="0"/>
      <dgm:spPr/>
    </dgm:pt>
    <dgm:pt modelId="{CE62B84A-9F32-436A-ADEF-0F8AAA864853}" type="pres">
      <dgm:prSet presAssocID="{7BA609CC-C6AB-4307-BCDA-BF693092CD16}" presName="Name23" presStyleLbl="parChTrans1D4" presStyleIdx="4" presStyleCnt="6"/>
      <dgm:spPr/>
      <dgm:t>
        <a:bodyPr/>
        <a:lstStyle/>
        <a:p>
          <a:endParaRPr lang="en-US"/>
        </a:p>
      </dgm:t>
    </dgm:pt>
    <dgm:pt modelId="{A55B7E72-793F-46E1-BFE5-5C2511B372DD}" type="pres">
      <dgm:prSet presAssocID="{1F9459C0-0EAB-4122-A35B-B35CED881E1E}" presName="hierRoot4" presStyleCnt="0"/>
      <dgm:spPr/>
    </dgm:pt>
    <dgm:pt modelId="{3768ACEF-B6E3-475D-9C0A-582DCBBD3376}" type="pres">
      <dgm:prSet presAssocID="{1F9459C0-0EAB-4122-A35B-B35CED881E1E}" presName="composite4" presStyleCnt="0"/>
      <dgm:spPr/>
    </dgm:pt>
    <dgm:pt modelId="{4BBE31DA-A876-49E8-B964-8573B4C8CCF0}" type="pres">
      <dgm:prSet presAssocID="{1F9459C0-0EAB-4122-A35B-B35CED881E1E}" presName="background4" presStyleLbl="node4" presStyleIdx="4" presStyleCnt="6"/>
      <dgm:spPr/>
    </dgm:pt>
    <dgm:pt modelId="{28FDDBF6-0A96-4896-8983-3E35213505E0}" type="pres">
      <dgm:prSet presAssocID="{1F9459C0-0EAB-4122-A35B-B35CED881E1E}" presName="text4" presStyleLbl="fgAcc4" presStyleIdx="4" presStyleCnt="6" custScaleX="188606" custLinFactNeighborX="39833" custLinFactNeighborY="-66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435DE1-47F6-4060-BDEE-CD5D16672030}" type="pres">
      <dgm:prSet presAssocID="{1F9459C0-0EAB-4122-A35B-B35CED881E1E}" presName="hierChild5" presStyleCnt="0"/>
      <dgm:spPr/>
    </dgm:pt>
    <dgm:pt modelId="{5DA058D2-E7D1-46E3-8B20-7D4316BE28B5}" type="pres">
      <dgm:prSet presAssocID="{C3BCF108-4793-4091-8B6F-BE3E9F1D91C4}" presName="Name23" presStyleLbl="parChTrans1D4" presStyleIdx="5" presStyleCnt="6"/>
      <dgm:spPr/>
      <dgm:t>
        <a:bodyPr/>
        <a:lstStyle/>
        <a:p>
          <a:endParaRPr lang="en-US"/>
        </a:p>
      </dgm:t>
    </dgm:pt>
    <dgm:pt modelId="{8FEFDF35-D27E-45EE-B0A2-045F2AC6F62B}" type="pres">
      <dgm:prSet presAssocID="{F63E5EEC-4820-46DB-AB9C-5AE01EC94ECF}" presName="hierRoot4" presStyleCnt="0"/>
      <dgm:spPr/>
    </dgm:pt>
    <dgm:pt modelId="{23706B37-0D57-4213-9A60-A912E93BA658}" type="pres">
      <dgm:prSet presAssocID="{F63E5EEC-4820-46DB-AB9C-5AE01EC94ECF}" presName="composite4" presStyleCnt="0"/>
      <dgm:spPr/>
    </dgm:pt>
    <dgm:pt modelId="{A3039574-7708-4B56-81FE-2B6901F6DB25}" type="pres">
      <dgm:prSet presAssocID="{F63E5EEC-4820-46DB-AB9C-5AE01EC94ECF}" presName="background4" presStyleLbl="node4" presStyleIdx="5" presStyleCnt="6"/>
      <dgm:spPr/>
    </dgm:pt>
    <dgm:pt modelId="{6A196995-9351-41C2-8DA1-803675513D49}" type="pres">
      <dgm:prSet presAssocID="{F63E5EEC-4820-46DB-AB9C-5AE01EC94ECF}" presName="text4" presStyleLbl="fgAcc4" presStyleIdx="5" presStyleCnt="6" custLinFactNeighborX="93542" custLinFactNeighborY="-278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CCC1E3-BF34-48E0-9037-3866E5DE2BED}" type="pres">
      <dgm:prSet presAssocID="{F63E5EEC-4820-46DB-AB9C-5AE01EC94ECF}" presName="hierChild5" presStyleCnt="0"/>
      <dgm:spPr/>
    </dgm:pt>
    <dgm:pt modelId="{8A33F102-98E0-4E8D-8B3D-B115E748CF70}" type="pres">
      <dgm:prSet presAssocID="{7556C6FE-054D-4469-ABDE-0D3ADC48744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18CAD3E-C8A4-4328-897A-F383CA2DE243}" type="pres">
      <dgm:prSet presAssocID="{5DEB268E-723F-4CE0-A52A-AA1332554153}" presName="hierRoot2" presStyleCnt="0"/>
      <dgm:spPr/>
    </dgm:pt>
    <dgm:pt modelId="{AD6E527B-60F7-4901-91E3-B4D4F253FBB4}" type="pres">
      <dgm:prSet presAssocID="{5DEB268E-723F-4CE0-A52A-AA1332554153}" presName="composite2" presStyleCnt="0"/>
      <dgm:spPr/>
    </dgm:pt>
    <dgm:pt modelId="{7BC458A6-C1AB-47A1-8C99-85D10B03A238}" type="pres">
      <dgm:prSet presAssocID="{5DEB268E-723F-4CE0-A52A-AA1332554153}" presName="background2" presStyleLbl="node2" presStyleIdx="1" presStyleCnt="2"/>
      <dgm:spPr/>
    </dgm:pt>
    <dgm:pt modelId="{031D0A63-27B4-472E-B6F3-08E7149C522D}" type="pres">
      <dgm:prSet presAssocID="{5DEB268E-723F-4CE0-A52A-AA1332554153}" presName="text2" presStyleLbl="fgAcc2" presStyleIdx="1" presStyleCnt="2" custLinFactX="-102846" custLinFactNeighborX="-200000" custLinFactNeighborY="50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45FFF-33D6-4E36-8683-0E425407B14A}" type="pres">
      <dgm:prSet presAssocID="{5DEB268E-723F-4CE0-A52A-AA1332554153}" presName="hierChild3" presStyleCnt="0"/>
      <dgm:spPr/>
    </dgm:pt>
  </dgm:ptLst>
  <dgm:cxnLst>
    <dgm:cxn modelId="{DFF9EBB6-D0EA-42FE-AC47-E7C450566ADC}" type="presOf" srcId="{B2BC72A8-D790-4BDD-AC2A-9583DB56158F}" destId="{2D8AEAA3-5F6B-4E57-A466-DD7115D5A54F}" srcOrd="0" destOrd="0" presId="urn:microsoft.com/office/officeart/2005/8/layout/hierarchy1"/>
    <dgm:cxn modelId="{785AA103-94F5-4B64-BCEC-C05974537460}" type="presOf" srcId="{1F9459C0-0EAB-4122-A35B-B35CED881E1E}" destId="{28FDDBF6-0A96-4896-8983-3E35213505E0}" srcOrd="0" destOrd="0" presId="urn:microsoft.com/office/officeart/2005/8/layout/hierarchy1"/>
    <dgm:cxn modelId="{EF3D26E6-E7CE-4D4F-946B-D553BDCF418D}" type="presOf" srcId="{7556C6FE-054D-4469-ABDE-0D3ADC487448}" destId="{8A33F102-98E0-4E8D-8B3D-B115E748CF70}" srcOrd="0" destOrd="0" presId="urn:microsoft.com/office/officeart/2005/8/layout/hierarchy1"/>
    <dgm:cxn modelId="{3F4480F5-2E1A-41CB-8860-4C65C1AB08C1}" type="presOf" srcId="{F63E5EEC-4820-46DB-AB9C-5AE01EC94ECF}" destId="{6A196995-9351-41C2-8DA1-803675513D49}" srcOrd="0" destOrd="0" presId="urn:microsoft.com/office/officeart/2005/8/layout/hierarchy1"/>
    <dgm:cxn modelId="{0ED13D4C-87D2-435E-B4D3-D90FEB8CC87D}" type="presOf" srcId="{3B603CBD-44A1-4E39-B62B-B9827AD9488E}" destId="{FE4941E3-9A71-4639-AC05-05CF7ABAA80C}" srcOrd="0" destOrd="0" presId="urn:microsoft.com/office/officeart/2005/8/layout/hierarchy1"/>
    <dgm:cxn modelId="{04063277-958D-4CC6-A904-DFB8D239AD51}" srcId="{A39A4AA1-6ECB-4B75-BA72-6B0428A9E8B1}" destId="{B19DBBCD-0F6F-4E05-9941-6156E80D4101}" srcOrd="1" destOrd="0" parTransId="{1564D981-5B2E-4842-91BA-60CFACD45D88}" sibTransId="{CEE8768E-4C23-412A-B3EB-ABBB4B209BB4}"/>
    <dgm:cxn modelId="{2D782407-823E-440F-8D50-6802D9AB7712}" srcId="{A39A4AA1-6ECB-4B75-BA72-6B0428A9E8B1}" destId="{D1C727C7-0A84-44D3-8679-7992F34ADD91}" srcOrd="2" destOrd="0" parTransId="{FEDEAA61-3A44-4A62-B36B-0B086265D31C}" sibTransId="{3DB6929A-5397-459A-B7E2-F4628E1A9E93}"/>
    <dgm:cxn modelId="{307C853B-1F54-43DA-9754-ED7B2D886AF4}" type="presOf" srcId="{9AB0C352-A8D6-4399-A028-EFA60237474F}" destId="{56D81A2B-8DC3-4605-A2CE-D19AB9B0E8A6}" srcOrd="0" destOrd="0" presId="urn:microsoft.com/office/officeart/2005/8/layout/hierarchy1"/>
    <dgm:cxn modelId="{2745C5B0-F886-493E-9CCD-6136CC957509}" srcId="{D1C727C7-0A84-44D3-8679-7992F34ADD91}" destId="{3B603CBD-44A1-4E39-B62B-B9827AD9488E}" srcOrd="0" destOrd="0" parTransId="{BB377FD5-F15D-4E8B-97AE-74FCC412C38B}" sibTransId="{81355972-5FA4-417A-9FBC-91888EDD2C12}"/>
    <dgm:cxn modelId="{E9D69F85-16C6-4DBB-82DF-D2F2BF943CA4}" srcId="{3640EACF-844B-4C3C-9365-F10C58704DCF}" destId="{D35CF075-F426-41DB-9ADF-E0A98852EE15}" srcOrd="0" destOrd="0" parTransId="{1ED4F59F-41E9-4712-B6FD-FD836BFB16ED}" sibTransId="{9FC2F75B-8757-4D78-A669-024D27E8AF2C}"/>
    <dgm:cxn modelId="{A3AFF925-59BD-4FF1-A112-52DC39BA2450}" srcId="{B2BC72A8-D790-4BDD-AC2A-9583DB56158F}" destId="{A39A4AA1-6ECB-4B75-BA72-6B0428A9E8B1}" srcOrd="0" destOrd="0" parTransId="{8CBB436D-5130-4ACE-9D6E-6511EBFC393A}" sibTransId="{8EA1218B-922F-4A6D-8556-22702571DDB1}"/>
    <dgm:cxn modelId="{BDAD0C00-B0EA-47AB-890C-E2434A2F75EC}" srcId="{89F34E56-BB20-446A-BE33-FA1A0C4FF0CD}" destId="{3640EACF-844B-4C3C-9365-F10C58704DCF}" srcOrd="0" destOrd="0" parTransId="{0CD641AE-34CA-4C9D-8D31-A17D39F16095}" sibTransId="{7078D019-D9CB-4DC8-9FF2-3E1DCBADDFA9}"/>
    <dgm:cxn modelId="{61E2D384-2136-4678-A436-D57255EABF12}" srcId="{89F34E56-BB20-446A-BE33-FA1A0C4FF0CD}" destId="{9AB0C352-A8D6-4399-A028-EFA60237474F}" srcOrd="1" destOrd="0" parTransId="{2E2AD7D9-D951-4C39-9F46-110A9AB796B2}" sibTransId="{7404E726-F8D2-460C-AA96-E59E5BFF560F}"/>
    <dgm:cxn modelId="{16192EF1-34F4-4B80-9486-8A495B0BF9C5}" type="presOf" srcId="{A39A4AA1-6ECB-4B75-BA72-6B0428A9E8B1}" destId="{EF77EBE3-ABB7-46E1-A0C5-4FB4636538D5}" srcOrd="0" destOrd="0" presId="urn:microsoft.com/office/officeart/2005/8/layout/hierarchy1"/>
    <dgm:cxn modelId="{F8051205-6BA0-4FDC-9A16-C577BF529FEF}" type="presOf" srcId="{B19DBBCD-0F6F-4E05-9941-6156E80D4101}" destId="{FBA047D7-9AFE-412A-8AA5-9B773151BE3E}" srcOrd="0" destOrd="0" presId="urn:microsoft.com/office/officeart/2005/8/layout/hierarchy1"/>
    <dgm:cxn modelId="{3A242149-4021-471F-AC03-FD4DD38E3552}" type="presOf" srcId="{BA0B84B8-FACD-4752-952A-F19FE670DC51}" destId="{714A5868-7AFF-480A-8DD9-432669B6D1E5}" srcOrd="0" destOrd="0" presId="urn:microsoft.com/office/officeart/2005/8/layout/hierarchy1"/>
    <dgm:cxn modelId="{C11AACB8-D4A1-46DC-B29A-3F91EC8302C0}" srcId="{A39A4AA1-6ECB-4B75-BA72-6B0428A9E8B1}" destId="{89F34E56-BB20-446A-BE33-FA1A0C4FF0CD}" srcOrd="0" destOrd="0" parTransId="{764F6510-A466-4F11-AFE2-F8335458C87A}" sibTransId="{6469602B-CF00-4C6C-B664-EFED34FE30F0}"/>
    <dgm:cxn modelId="{0CD112F5-7AFE-45A6-9859-E1BFEBDEFB76}" type="presOf" srcId="{3640EACF-844B-4C3C-9365-F10C58704DCF}" destId="{3A4E4B3C-764C-42D0-9AA6-DF2DAFA6324E}" srcOrd="0" destOrd="0" presId="urn:microsoft.com/office/officeart/2005/8/layout/hierarchy1"/>
    <dgm:cxn modelId="{168B451D-6955-41B4-AC66-8EBEA343552A}" type="presOf" srcId="{7BA609CC-C6AB-4307-BCDA-BF693092CD16}" destId="{CE62B84A-9F32-436A-ADEF-0F8AAA864853}" srcOrd="0" destOrd="0" presId="urn:microsoft.com/office/officeart/2005/8/layout/hierarchy1"/>
    <dgm:cxn modelId="{E81290F0-D6E3-4F9B-BF8C-B2ED344EDDA4}" type="presOf" srcId="{764F6510-A466-4F11-AFE2-F8335458C87A}" destId="{BB0163D2-63C6-451D-94EC-287B00227D7C}" srcOrd="0" destOrd="0" presId="urn:microsoft.com/office/officeart/2005/8/layout/hierarchy1"/>
    <dgm:cxn modelId="{EFC1DA19-514A-49CC-AB09-7B64B5323567}" type="presOf" srcId="{BB377FD5-F15D-4E8B-97AE-74FCC412C38B}" destId="{19FD3841-0630-4496-BAED-5619953C8BAB}" srcOrd="0" destOrd="0" presId="urn:microsoft.com/office/officeart/2005/8/layout/hierarchy1"/>
    <dgm:cxn modelId="{A7492B59-E631-46A5-BBB7-A128398BF34D}" srcId="{BA0B84B8-FACD-4752-952A-F19FE670DC51}" destId="{B2BC72A8-D790-4BDD-AC2A-9583DB56158F}" srcOrd="0" destOrd="0" parTransId="{960746D8-AC69-41CC-B922-1F7454E1851D}" sibTransId="{D9CE5D42-20E8-44B9-9CCB-06EE7DAFA113}"/>
    <dgm:cxn modelId="{B89E4607-02BE-4415-8E14-B232A432F1F8}" srcId="{1F9459C0-0EAB-4122-A35B-B35CED881E1E}" destId="{F63E5EEC-4820-46DB-AB9C-5AE01EC94ECF}" srcOrd="0" destOrd="0" parTransId="{C3BCF108-4793-4091-8B6F-BE3E9F1D91C4}" sibTransId="{96D97598-3520-4C66-B87A-B3EEC9B3B06A}"/>
    <dgm:cxn modelId="{F1C7EA21-330E-4C5B-A999-1E6E5C72363E}" srcId="{B2BC72A8-D790-4BDD-AC2A-9583DB56158F}" destId="{5DEB268E-723F-4CE0-A52A-AA1332554153}" srcOrd="1" destOrd="0" parTransId="{7556C6FE-054D-4469-ABDE-0D3ADC487448}" sibTransId="{6C42FA1C-F4EF-439A-8498-0E15EF5B64EE}"/>
    <dgm:cxn modelId="{2745D096-363D-424A-993B-791DF55B3E34}" type="presOf" srcId="{FEDEAA61-3A44-4A62-B36B-0B086265D31C}" destId="{D1E10560-4AE8-4082-9E05-9A625D29C7CD}" srcOrd="0" destOrd="0" presId="urn:microsoft.com/office/officeart/2005/8/layout/hierarchy1"/>
    <dgm:cxn modelId="{5BFE9B10-E9A4-4182-9C2D-D2642514C3B3}" srcId="{3B603CBD-44A1-4E39-B62B-B9827AD9488E}" destId="{1F9459C0-0EAB-4122-A35B-B35CED881E1E}" srcOrd="0" destOrd="0" parTransId="{7BA609CC-C6AB-4307-BCDA-BF693092CD16}" sibTransId="{83527B7F-515E-44E2-9157-BD90B12814D3}"/>
    <dgm:cxn modelId="{196D2C98-CF27-4033-BCD0-AD505E8EFC94}" type="presOf" srcId="{5DEB268E-723F-4CE0-A52A-AA1332554153}" destId="{031D0A63-27B4-472E-B6F3-08E7149C522D}" srcOrd="0" destOrd="0" presId="urn:microsoft.com/office/officeart/2005/8/layout/hierarchy1"/>
    <dgm:cxn modelId="{1FED5252-CFCD-4C6B-88B1-93B02659A390}" type="presOf" srcId="{89F34E56-BB20-446A-BE33-FA1A0C4FF0CD}" destId="{10813EC4-CC6D-4FA4-B629-F84CED998D1F}" srcOrd="0" destOrd="0" presId="urn:microsoft.com/office/officeart/2005/8/layout/hierarchy1"/>
    <dgm:cxn modelId="{7CB6C9B7-666C-41A1-AA1C-6217508FDBE9}" type="presOf" srcId="{0CD641AE-34CA-4C9D-8D31-A17D39F16095}" destId="{291B1546-69C6-4F50-AB27-A67011838CEA}" srcOrd="0" destOrd="0" presId="urn:microsoft.com/office/officeart/2005/8/layout/hierarchy1"/>
    <dgm:cxn modelId="{42757809-6569-40C5-9F14-A03B3980F0AD}" type="presOf" srcId="{D35CF075-F426-41DB-9ADF-E0A98852EE15}" destId="{6EEBF0F0-9F6D-4E10-9C5A-40AB3BE50F89}" srcOrd="0" destOrd="0" presId="urn:microsoft.com/office/officeart/2005/8/layout/hierarchy1"/>
    <dgm:cxn modelId="{F75A8DA8-C476-4C15-8CDD-ED0063FD4407}" type="presOf" srcId="{1564D981-5B2E-4842-91BA-60CFACD45D88}" destId="{07655343-79D4-4290-A190-42E065AC949B}" srcOrd="0" destOrd="0" presId="urn:microsoft.com/office/officeart/2005/8/layout/hierarchy1"/>
    <dgm:cxn modelId="{D3E2CCED-9457-4541-93E7-16B4D80FA0AE}" type="presOf" srcId="{D1C727C7-0A84-44D3-8679-7992F34ADD91}" destId="{6047FC29-E113-4BDB-B4B2-C88E7AFE5D7C}" srcOrd="0" destOrd="0" presId="urn:microsoft.com/office/officeart/2005/8/layout/hierarchy1"/>
    <dgm:cxn modelId="{95C34059-2AB9-463B-B600-2258F9B91E8B}" type="presOf" srcId="{2E2AD7D9-D951-4C39-9F46-110A9AB796B2}" destId="{90F8ACD6-FCBD-42AC-9539-F8F96533F9B1}" srcOrd="0" destOrd="0" presId="urn:microsoft.com/office/officeart/2005/8/layout/hierarchy1"/>
    <dgm:cxn modelId="{82193043-A9FC-49E0-BA83-AB20BCFDE101}" type="presOf" srcId="{1ED4F59F-41E9-4712-B6FD-FD836BFB16ED}" destId="{9FEE308C-A004-4730-B53A-4843F2CBDA69}" srcOrd="0" destOrd="0" presId="urn:microsoft.com/office/officeart/2005/8/layout/hierarchy1"/>
    <dgm:cxn modelId="{198B0167-36FC-4789-A9FF-49D793318137}" type="presOf" srcId="{C3BCF108-4793-4091-8B6F-BE3E9F1D91C4}" destId="{5DA058D2-E7D1-46E3-8B20-7D4316BE28B5}" srcOrd="0" destOrd="0" presId="urn:microsoft.com/office/officeart/2005/8/layout/hierarchy1"/>
    <dgm:cxn modelId="{7AE39602-B98B-4986-A9A0-5742CD45631D}" type="presOf" srcId="{8CBB436D-5130-4ACE-9D6E-6511EBFC393A}" destId="{3220D16F-DDE5-4763-BB93-8732B1E63A4D}" srcOrd="0" destOrd="0" presId="urn:microsoft.com/office/officeart/2005/8/layout/hierarchy1"/>
    <dgm:cxn modelId="{2CEB355A-DA71-467C-9BE1-BB86DF3DC546}" type="presParOf" srcId="{714A5868-7AFF-480A-8DD9-432669B6D1E5}" destId="{73D1F739-A488-44B6-8C27-806971AA1756}" srcOrd="0" destOrd="0" presId="urn:microsoft.com/office/officeart/2005/8/layout/hierarchy1"/>
    <dgm:cxn modelId="{13FFECB6-356E-4AAF-AC62-7D3E45E76049}" type="presParOf" srcId="{73D1F739-A488-44B6-8C27-806971AA1756}" destId="{F03D8760-95F7-4C70-8EA7-98F1E6DD693A}" srcOrd="0" destOrd="0" presId="urn:microsoft.com/office/officeart/2005/8/layout/hierarchy1"/>
    <dgm:cxn modelId="{C6E04FBE-727A-43CD-91EC-359F5FD79122}" type="presParOf" srcId="{F03D8760-95F7-4C70-8EA7-98F1E6DD693A}" destId="{F7C92F4E-D2D0-4025-8D75-EEDED4581139}" srcOrd="0" destOrd="0" presId="urn:microsoft.com/office/officeart/2005/8/layout/hierarchy1"/>
    <dgm:cxn modelId="{56CCC2A6-08DC-47B9-99DF-BF7002A44CF6}" type="presParOf" srcId="{F03D8760-95F7-4C70-8EA7-98F1E6DD693A}" destId="{2D8AEAA3-5F6B-4E57-A466-DD7115D5A54F}" srcOrd="1" destOrd="0" presId="urn:microsoft.com/office/officeart/2005/8/layout/hierarchy1"/>
    <dgm:cxn modelId="{78BAEB0D-F66B-4A49-B98D-39DC6562D5A5}" type="presParOf" srcId="{73D1F739-A488-44B6-8C27-806971AA1756}" destId="{BF91EB6D-AD7A-4E8A-A4AD-E4C6530161C3}" srcOrd="1" destOrd="0" presId="urn:microsoft.com/office/officeart/2005/8/layout/hierarchy1"/>
    <dgm:cxn modelId="{F62BF943-9378-4461-9134-4E309D57E527}" type="presParOf" srcId="{BF91EB6D-AD7A-4E8A-A4AD-E4C6530161C3}" destId="{3220D16F-DDE5-4763-BB93-8732B1E63A4D}" srcOrd="0" destOrd="0" presId="urn:microsoft.com/office/officeart/2005/8/layout/hierarchy1"/>
    <dgm:cxn modelId="{9F2940A4-C788-4DC7-855B-533E1CA4DEB5}" type="presParOf" srcId="{BF91EB6D-AD7A-4E8A-A4AD-E4C6530161C3}" destId="{36EE4ECF-5EC2-4F23-ACF9-6CBF22ECEE01}" srcOrd="1" destOrd="0" presId="urn:microsoft.com/office/officeart/2005/8/layout/hierarchy1"/>
    <dgm:cxn modelId="{7E7BD7A5-DADA-4D96-ACC7-C97F883AD4BC}" type="presParOf" srcId="{36EE4ECF-5EC2-4F23-ACF9-6CBF22ECEE01}" destId="{88DDEBB7-EF25-47F2-AAB7-0B1EC1C68BA4}" srcOrd="0" destOrd="0" presId="urn:microsoft.com/office/officeart/2005/8/layout/hierarchy1"/>
    <dgm:cxn modelId="{9E1A95D5-E3F5-487B-8CAE-CFAF3ECCC9D6}" type="presParOf" srcId="{88DDEBB7-EF25-47F2-AAB7-0B1EC1C68BA4}" destId="{D58766B0-EEA0-441C-AEE6-61D7DD5968B6}" srcOrd="0" destOrd="0" presId="urn:microsoft.com/office/officeart/2005/8/layout/hierarchy1"/>
    <dgm:cxn modelId="{04D138EF-6498-4C93-B866-6E90D19A2C77}" type="presParOf" srcId="{88DDEBB7-EF25-47F2-AAB7-0B1EC1C68BA4}" destId="{EF77EBE3-ABB7-46E1-A0C5-4FB4636538D5}" srcOrd="1" destOrd="0" presId="urn:microsoft.com/office/officeart/2005/8/layout/hierarchy1"/>
    <dgm:cxn modelId="{DA8809F3-2B2D-4D40-ACE9-45BF4EA2FB9D}" type="presParOf" srcId="{36EE4ECF-5EC2-4F23-ACF9-6CBF22ECEE01}" destId="{E63A4A7D-2D23-431D-AFF3-6FAA05932701}" srcOrd="1" destOrd="0" presId="urn:microsoft.com/office/officeart/2005/8/layout/hierarchy1"/>
    <dgm:cxn modelId="{45C36A4A-517B-4446-9445-8284E2CBD483}" type="presParOf" srcId="{E63A4A7D-2D23-431D-AFF3-6FAA05932701}" destId="{BB0163D2-63C6-451D-94EC-287B00227D7C}" srcOrd="0" destOrd="0" presId="urn:microsoft.com/office/officeart/2005/8/layout/hierarchy1"/>
    <dgm:cxn modelId="{985368EA-E5D5-448E-BD33-ED5E8F963C85}" type="presParOf" srcId="{E63A4A7D-2D23-431D-AFF3-6FAA05932701}" destId="{115F0C9B-0A93-4095-B253-F150C670DA10}" srcOrd="1" destOrd="0" presId="urn:microsoft.com/office/officeart/2005/8/layout/hierarchy1"/>
    <dgm:cxn modelId="{00ABA793-CA6D-46BF-878F-E737E54234D6}" type="presParOf" srcId="{115F0C9B-0A93-4095-B253-F150C670DA10}" destId="{8186679A-A038-461F-AEC2-AA35E9857BA1}" srcOrd="0" destOrd="0" presId="urn:microsoft.com/office/officeart/2005/8/layout/hierarchy1"/>
    <dgm:cxn modelId="{9553EF00-D409-4718-A2A4-95D4E8A514C2}" type="presParOf" srcId="{8186679A-A038-461F-AEC2-AA35E9857BA1}" destId="{934C2F59-E0D0-4106-91A8-56C2EBB394E3}" srcOrd="0" destOrd="0" presId="urn:microsoft.com/office/officeart/2005/8/layout/hierarchy1"/>
    <dgm:cxn modelId="{2AB445C4-60B5-4CEA-ABCE-9ABE8B1CB9B2}" type="presParOf" srcId="{8186679A-A038-461F-AEC2-AA35E9857BA1}" destId="{10813EC4-CC6D-4FA4-B629-F84CED998D1F}" srcOrd="1" destOrd="0" presId="urn:microsoft.com/office/officeart/2005/8/layout/hierarchy1"/>
    <dgm:cxn modelId="{2E3583A5-2117-44D9-BA91-85260F70A8E9}" type="presParOf" srcId="{115F0C9B-0A93-4095-B253-F150C670DA10}" destId="{C5FBD844-B1FE-40CD-8D6B-C5AB098C4DF5}" srcOrd="1" destOrd="0" presId="urn:microsoft.com/office/officeart/2005/8/layout/hierarchy1"/>
    <dgm:cxn modelId="{E2ABF104-9D76-4EE5-8196-544719E71667}" type="presParOf" srcId="{C5FBD844-B1FE-40CD-8D6B-C5AB098C4DF5}" destId="{291B1546-69C6-4F50-AB27-A67011838CEA}" srcOrd="0" destOrd="0" presId="urn:microsoft.com/office/officeart/2005/8/layout/hierarchy1"/>
    <dgm:cxn modelId="{16C1CD54-7936-4548-A382-C296D83C0559}" type="presParOf" srcId="{C5FBD844-B1FE-40CD-8D6B-C5AB098C4DF5}" destId="{26CC0DB0-38DB-4284-8EDB-5E70B2C568A1}" srcOrd="1" destOrd="0" presId="urn:microsoft.com/office/officeart/2005/8/layout/hierarchy1"/>
    <dgm:cxn modelId="{B1AE7380-01DC-4915-B60D-35308E0405B8}" type="presParOf" srcId="{26CC0DB0-38DB-4284-8EDB-5E70B2C568A1}" destId="{D819AF45-5180-4E94-AA17-076A10A49F96}" srcOrd="0" destOrd="0" presId="urn:microsoft.com/office/officeart/2005/8/layout/hierarchy1"/>
    <dgm:cxn modelId="{827AB040-9587-4BE5-874F-6B502A054684}" type="presParOf" srcId="{D819AF45-5180-4E94-AA17-076A10A49F96}" destId="{65B31D26-B79D-4D76-B6B3-B5C5DBE98F88}" srcOrd="0" destOrd="0" presId="urn:microsoft.com/office/officeart/2005/8/layout/hierarchy1"/>
    <dgm:cxn modelId="{8208A3D6-BF09-4B88-8B50-69308EB2998A}" type="presParOf" srcId="{D819AF45-5180-4E94-AA17-076A10A49F96}" destId="{3A4E4B3C-764C-42D0-9AA6-DF2DAFA6324E}" srcOrd="1" destOrd="0" presId="urn:microsoft.com/office/officeart/2005/8/layout/hierarchy1"/>
    <dgm:cxn modelId="{BC18262A-2A11-47D3-A857-172A9B2CFAD7}" type="presParOf" srcId="{26CC0DB0-38DB-4284-8EDB-5E70B2C568A1}" destId="{84FDC548-AC1D-432B-AE94-CB4BCFD3F5FF}" srcOrd="1" destOrd="0" presId="urn:microsoft.com/office/officeart/2005/8/layout/hierarchy1"/>
    <dgm:cxn modelId="{95F4603B-43BB-4700-94BF-10DE341A1BE2}" type="presParOf" srcId="{84FDC548-AC1D-432B-AE94-CB4BCFD3F5FF}" destId="{9FEE308C-A004-4730-B53A-4843F2CBDA69}" srcOrd="0" destOrd="0" presId="urn:microsoft.com/office/officeart/2005/8/layout/hierarchy1"/>
    <dgm:cxn modelId="{62B95AA5-2460-4887-8AB6-B4FB88C6D73C}" type="presParOf" srcId="{84FDC548-AC1D-432B-AE94-CB4BCFD3F5FF}" destId="{860E7C9C-84D7-48CC-86A0-2177B32A7EB3}" srcOrd="1" destOrd="0" presId="urn:microsoft.com/office/officeart/2005/8/layout/hierarchy1"/>
    <dgm:cxn modelId="{607297AF-4D93-4138-873A-FD0362A6AC4C}" type="presParOf" srcId="{860E7C9C-84D7-48CC-86A0-2177B32A7EB3}" destId="{BCB785BC-83CB-4973-88CE-0DBDD8A07492}" srcOrd="0" destOrd="0" presId="urn:microsoft.com/office/officeart/2005/8/layout/hierarchy1"/>
    <dgm:cxn modelId="{DF1A1082-E830-4C75-9DDC-603B4EFECB11}" type="presParOf" srcId="{BCB785BC-83CB-4973-88CE-0DBDD8A07492}" destId="{12648045-764D-4C50-91F9-2D3DDD3CFB3A}" srcOrd="0" destOrd="0" presId="urn:microsoft.com/office/officeart/2005/8/layout/hierarchy1"/>
    <dgm:cxn modelId="{455FE9BC-4B84-4BE6-A9C5-DCA4E7CCC1F7}" type="presParOf" srcId="{BCB785BC-83CB-4973-88CE-0DBDD8A07492}" destId="{6EEBF0F0-9F6D-4E10-9C5A-40AB3BE50F89}" srcOrd="1" destOrd="0" presId="urn:microsoft.com/office/officeart/2005/8/layout/hierarchy1"/>
    <dgm:cxn modelId="{E16B163C-CE1F-4EB1-A792-8494982801CF}" type="presParOf" srcId="{860E7C9C-84D7-48CC-86A0-2177B32A7EB3}" destId="{702912A7-1A20-4B6D-A09A-AFBE558629A8}" srcOrd="1" destOrd="0" presId="urn:microsoft.com/office/officeart/2005/8/layout/hierarchy1"/>
    <dgm:cxn modelId="{6882CB2E-46A0-447F-84D0-60E2AA965657}" type="presParOf" srcId="{C5FBD844-B1FE-40CD-8D6B-C5AB098C4DF5}" destId="{90F8ACD6-FCBD-42AC-9539-F8F96533F9B1}" srcOrd="2" destOrd="0" presId="urn:microsoft.com/office/officeart/2005/8/layout/hierarchy1"/>
    <dgm:cxn modelId="{1F723CD2-5725-4090-8891-06A09CDC7D6A}" type="presParOf" srcId="{C5FBD844-B1FE-40CD-8D6B-C5AB098C4DF5}" destId="{20E80FBA-F7DE-402A-9918-6BB5AFB44F1F}" srcOrd="3" destOrd="0" presId="urn:microsoft.com/office/officeart/2005/8/layout/hierarchy1"/>
    <dgm:cxn modelId="{B039D2DA-571F-4CA4-8596-0FEBA384DBFE}" type="presParOf" srcId="{20E80FBA-F7DE-402A-9918-6BB5AFB44F1F}" destId="{5EE04605-56A6-4B21-885E-0069B41FFD83}" srcOrd="0" destOrd="0" presId="urn:microsoft.com/office/officeart/2005/8/layout/hierarchy1"/>
    <dgm:cxn modelId="{B1F6CADC-5AF5-472B-90DC-EAC4767E13B6}" type="presParOf" srcId="{5EE04605-56A6-4B21-885E-0069B41FFD83}" destId="{874F20BB-B787-492A-BE5B-E4BFA8C78BB6}" srcOrd="0" destOrd="0" presId="urn:microsoft.com/office/officeart/2005/8/layout/hierarchy1"/>
    <dgm:cxn modelId="{9BCA23BB-3F7F-4A4E-A2ED-08AF9356AADD}" type="presParOf" srcId="{5EE04605-56A6-4B21-885E-0069B41FFD83}" destId="{56D81A2B-8DC3-4605-A2CE-D19AB9B0E8A6}" srcOrd="1" destOrd="0" presId="urn:microsoft.com/office/officeart/2005/8/layout/hierarchy1"/>
    <dgm:cxn modelId="{7D8F9107-CD80-4A52-89ED-E6C517C8AC82}" type="presParOf" srcId="{20E80FBA-F7DE-402A-9918-6BB5AFB44F1F}" destId="{7D666808-6460-4868-979C-EFDD20E65F1B}" srcOrd="1" destOrd="0" presId="urn:microsoft.com/office/officeart/2005/8/layout/hierarchy1"/>
    <dgm:cxn modelId="{AE94F5A1-7BF9-4B40-AD02-B3F39F30DB4A}" type="presParOf" srcId="{E63A4A7D-2D23-431D-AFF3-6FAA05932701}" destId="{07655343-79D4-4290-A190-42E065AC949B}" srcOrd="2" destOrd="0" presId="urn:microsoft.com/office/officeart/2005/8/layout/hierarchy1"/>
    <dgm:cxn modelId="{93748C0C-3C24-4DF6-BE22-6F3B595FBEAF}" type="presParOf" srcId="{E63A4A7D-2D23-431D-AFF3-6FAA05932701}" destId="{AE4A5707-A99F-49D8-99A2-830392131775}" srcOrd="3" destOrd="0" presId="urn:microsoft.com/office/officeart/2005/8/layout/hierarchy1"/>
    <dgm:cxn modelId="{3AE338E5-9DF3-45B3-9B80-A739B98E3F64}" type="presParOf" srcId="{AE4A5707-A99F-49D8-99A2-830392131775}" destId="{CDD01963-6AF9-4DC7-B51E-9E9016479A63}" srcOrd="0" destOrd="0" presId="urn:microsoft.com/office/officeart/2005/8/layout/hierarchy1"/>
    <dgm:cxn modelId="{631A691E-8EB6-4E1D-B326-DAB8F5ECF399}" type="presParOf" srcId="{CDD01963-6AF9-4DC7-B51E-9E9016479A63}" destId="{81843C2D-6E12-4147-832B-3943AF771240}" srcOrd="0" destOrd="0" presId="urn:microsoft.com/office/officeart/2005/8/layout/hierarchy1"/>
    <dgm:cxn modelId="{918627C2-CA92-4E71-B6F1-2D5366049DCB}" type="presParOf" srcId="{CDD01963-6AF9-4DC7-B51E-9E9016479A63}" destId="{FBA047D7-9AFE-412A-8AA5-9B773151BE3E}" srcOrd="1" destOrd="0" presId="urn:microsoft.com/office/officeart/2005/8/layout/hierarchy1"/>
    <dgm:cxn modelId="{E2738935-FF03-465C-B3AC-A860401E21A5}" type="presParOf" srcId="{AE4A5707-A99F-49D8-99A2-830392131775}" destId="{DB188BD6-9463-42D5-8C92-9731E4F70A5D}" srcOrd="1" destOrd="0" presId="urn:microsoft.com/office/officeart/2005/8/layout/hierarchy1"/>
    <dgm:cxn modelId="{F8FFBA17-BF99-4E09-9708-22CC34074CB7}" type="presParOf" srcId="{E63A4A7D-2D23-431D-AFF3-6FAA05932701}" destId="{D1E10560-4AE8-4082-9E05-9A625D29C7CD}" srcOrd="4" destOrd="0" presId="urn:microsoft.com/office/officeart/2005/8/layout/hierarchy1"/>
    <dgm:cxn modelId="{57E63E10-84C5-4CF0-A82D-0CFAE0782C58}" type="presParOf" srcId="{E63A4A7D-2D23-431D-AFF3-6FAA05932701}" destId="{A89633CB-6365-4D4B-A43A-DD53D062F12C}" srcOrd="5" destOrd="0" presId="urn:microsoft.com/office/officeart/2005/8/layout/hierarchy1"/>
    <dgm:cxn modelId="{3CDA189F-15A0-4C61-9B59-A7026BB092CC}" type="presParOf" srcId="{A89633CB-6365-4D4B-A43A-DD53D062F12C}" destId="{1EAA0E9E-5AB8-4225-9C17-F571A6F549C3}" srcOrd="0" destOrd="0" presId="urn:microsoft.com/office/officeart/2005/8/layout/hierarchy1"/>
    <dgm:cxn modelId="{E47DFDD4-6A35-4364-B41D-B60A7D72EBD4}" type="presParOf" srcId="{1EAA0E9E-5AB8-4225-9C17-F571A6F549C3}" destId="{5E0710B3-6BDB-4405-8858-2C64F7E8A987}" srcOrd="0" destOrd="0" presId="urn:microsoft.com/office/officeart/2005/8/layout/hierarchy1"/>
    <dgm:cxn modelId="{5F0F1E39-9A13-4294-9873-75209A395995}" type="presParOf" srcId="{1EAA0E9E-5AB8-4225-9C17-F571A6F549C3}" destId="{6047FC29-E113-4BDB-B4B2-C88E7AFE5D7C}" srcOrd="1" destOrd="0" presId="urn:microsoft.com/office/officeart/2005/8/layout/hierarchy1"/>
    <dgm:cxn modelId="{19144919-3C4A-41C5-AB38-E9B31B55D972}" type="presParOf" srcId="{A89633CB-6365-4D4B-A43A-DD53D062F12C}" destId="{84F5BCD4-C486-4040-8742-D1DC200D9830}" srcOrd="1" destOrd="0" presId="urn:microsoft.com/office/officeart/2005/8/layout/hierarchy1"/>
    <dgm:cxn modelId="{0FACC771-728E-46B4-8586-AFDCB0D2BA22}" type="presParOf" srcId="{84F5BCD4-C486-4040-8742-D1DC200D9830}" destId="{19FD3841-0630-4496-BAED-5619953C8BAB}" srcOrd="0" destOrd="0" presId="urn:microsoft.com/office/officeart/2005/8/layout/hierarchy1"/>
    <dgm:cxn modelId="{C7942869-F579-42EA-88BD-273A6A5E4B84}" type="presParOf" srcId="{84F5BCD4-C486-4040-8742-D1DC200D9830}" destId="{5A5F9DCF-4F43-456D-8DFE-0447A94B5F3A}" srcOrd="1" destOrd="0" presId="urn:microsoft.com/office/officeart/2005/8/layout/hierarchy1"/>
    <dgm:cxn modelId="{0FF0C3FC-3E28-4DAA-9513-0D873243EC32}" type="presParOf" srcId="{5A5F9DCF-4F43-456D-8DFE-0447A94B5F3A}" destId="{5B77BE16-3FFC-4FE4-9B90-A2D8E864EF4F}" srcOrd="0" destOrd="0" presId="urn:microsoft.com/office/officeart/2005/8/layout/hierarchy1"/>
    <dgm:cxn modelId="{38717058-ADA2-4A34-8352-01EC0305F690}" type="presParOf" srcId="{5B77BE16-3FFC-4FE4-9B90-A2D8E864EF4F}" destId="{B113C983-A52E-4406-9CE8-7B7D56E1E02A}" srcOrd="0" destOrd="0" presId="urn:microsoft.com/office/officeart/2005/8/layout/hierarchy1"/>
    <dgm:cxn modelId="{9A5352EE-93FC-4506-B818-FA70F2A354A4}" type="presParOf" srcId="{5B77BE16-3FFC-4FE4-9B90-A2D8E864EF4F}" destId="{FE4941E3-9A71-4639-AC05-05CF7ABAA80C}" srcOrd="1" destOrd="0" presId="urn:microsoft.com/office/officeart/2005/8/layout/hierarchy1"/>
    <dgm:cxn modelId="{2D029BA6-25F4-4CD7-B973-ADD5B4A1921F}" type="presParOf" srcId="{5A5F9DCF-4F43-456D-8DFE-0447A94B5F3A}" destId="{4A9AA166-B359-451E-B13E-EA145342A6DD}" srcOrd="1" destOrd="0" presId="urn:microsoft.com/office/officeart/2005/8/layout/hierarchy1"/>
    <dgm:cxn modelId="{16087E60-FE58-4212-8889-BE27246F2DC3}" type="presParOf" srcId="{4A9AA166-B359-451E-B13E-EA145342A6DD}" destId="{CE62B84A-9F32-436A-ADEF-0F8AAA864853}" srcOrd="0" destOrd="0" presId="urn:microsoft.com/office/officeart/2005/8/layout/hierarchy1"/>
    <dgm:cxn modelId="{1AD5F3DD-1228-4DA2-831C-C622027020B9}" type="presParOf" srcId="{4A9AA166-B359-451E-B13E-EA145342A6DD}" destId="{A55B7E72-793F-46E1-BFE5-5C2511B372DD}" srcOrd="1" destOrd="0" presId="urn:microsoft.com/office/officeart/2005/8/layout/hierarchy1"/>
    <dgm:cxn modelId="{CE8116E4-F38B-44A1-900A-238F514FE7DC}" type="presParOf" srcId="{A55B7E72-793F-46E1-BFE5-5C2511B372DD}" destId="{3768ACEF-B6E3-475D-9C0A-582DCBBD3376}" srcOrd="0" destOrd="0" presId="urn:microsoft.com/office/officeart/2005/8/layout/hierarchy1"/>
    <dgm:cxn modelId="{D0B25BE0-7E30-4E5C-8AA1-77F584AE78AF}" type="presParOf" srcId="{3768ACEF-B6E3-475D-9C0A-582DCBBD3376}" destId="{4BBE31DA-A876-49E8-B964-8573B4C8CCF0}" srcOrd="0" destOrd="0" presId="urn:microsoft.com/office/officeart/2005/8/layout/hierarchy1"/>
    <dgm:cxn modelId="{E3816B12-2229-4A65-860D-4FFACA4A66CA}" type="presParOf" srcId="{3768ACEF-B6E3-475D-9C0A-582DCBBD3376}" destId="{28FDDBF6-0A96-4896-8983-3E35213505E0}" srcOrd="1" destOrd="0" presId="urn:microsoft.com/office/officeart/2005/8/layout/hierarchy1"/>
    <dgm:cxn modelId="{D69F6CCD-BF96-4DC1-B39E-73511281F573}" type="presParOf" srcId="{A55B7E72-793F-46E1-BFE5-5C2511B372DD}" destId="{A0435DE1-47F6-4060-BDEE-CD5D16672030}" srcOrd="1" destOrd="0" presId="urn:microsoft.com/office/officeart/2005/8/layout/hierarchy1"/>
    <dgm:cxn modelId="{228C23EA-0B51-48A4-B38E-6B6BA0BDA006}" type="presParOf" srcId="{A0435DE1-47F6-4060-BDEE-CD5D16672030}" destId="{5DA058D2-E7D1-46E3-8B20-7D4316BE28B5}" srcOrd="0" destOrd="0" presId="urn:microsoft.com/office/officeart/2005/8/layout/hierarchy1"/>
    <dgm:cxn modelId="{EFF349F2-74A6-4216-8FD1-57A59D82A4FF}" type="presParOf" srcId="{A0435DE1-47F6-4060-BDEE-CD5D16672030}" destId="{8FEFDF35-D27E-45EE-B0A2-045F2AC6F62B}" srcOrd="1" destOrd="0" presId="urn:microsoft.com/office/officeart/2005/8/layout/hierarchy1"/>
    <dgm:cxn modelId="{7AD993F4-562E-4A5A-A008-233D357A8987}" type="presParOf" srcId="{8FEFDF35-D27E-45EE-B0A2-045F2AC6F62B}" destId="{23706B37-0D57-4213-9A60-A912E93BA658}" srcOrd="0" destOrd="0" presId="urn:microsoft.com/office/officeart/2005/8/layout/hierarchy1"/>
    <dgm:cxn modelId="{447447AC-4B5F-49D7-BF2B-2D5E9BA3FCD4}" type="presParOf" srcId="{23706B37-0D57-4213-9A60-A912E93BA658}" destId="{A3039574-7708-4B56-81FE-2B6901F6DB25}" srcOrd="0" destOrd="0" presId="urn:microsoft.com/office/officeart/2005/8/layout/hierarchy1"/>
    <dgm:cxn modelId="{3897D1F7-EAA2-467A-863B-08197486C328}" type="presParOf" srcId="{23706B37-0D57-4213-9A60-A912E93BA658}" destId="{6A196995-9351-41C2-8DA1-803675513D49}" srcOrd="1" destOrd="0" presId="urn:microsoft.com/office/officeart/2005/8/layout/hierarchy1"/>
    <dgm:cxn modelId="{F23ACE29-82F9-4675-B10F-25A5228DF67E}" type="presParOf" srcId="{8FEFDF35-D27E-45EE-B0A2-045F2AC6F62B}" destId="{95CCC1E3-BF34-48E0-9037-3866E5DE2BED}" srcOrd="1" destOrd="0" presId="urn:microsoft.com/office/officeart/2005/8/layout/hierarchy1"/>
    <dgm:cxn modelId="{C7902BAA-B897-4B05-80C7-EC74B90EA666}" type="presParOf" srcId="{BF91EB6D-AD7A-4E8A-A4AD-E4C6530161C3}" destId="{8A33F102-98E0-4E8D-8B3D-B115E748CF70}" srcOrd="2" destOrd="0" presId="urn:microsoft.com/office/officeart/2005/8/layout/hierarchy1"/>
    <dgm:cxn modelId="{DB6F030B-E6D1-4ED7-AB94-E28BB1F3410F}" type="presParOf" srcId="{BF91EB6D-AD7A-4E8A-A4AD-E4C6530161C3}" destId="{A18CAD3E-C8A4-4328-897A-F383CA2DE243}" srcOrd="3" destOrd="0" presId="urn:microsoft.com/office/officeart/2005/8/layout/hierarchy1"/>
    <dgm:cxn modelId="{11E059EC-3C44-4532-9404-38C7BF6F7E57}" type="presParOf" srcId="{A18CAD3E-C8A4-4328-897A-F383CA2DE243}" destId="{AD6E527B-60F7-4901-91E3-B4D4F253FBB4}" srcOrd="0" destOrd="0" presId="urn:microsoft.com/office/officeart/2005/8/layout/hierarchy1"/>
    <dgm:cxn modelId="{198D0C0D-CFBD-45A9-8598-E62611977BFC}" type="presParOf" srcId="{AD6E527B-60F7-4901-91E3-B4D4F253FBB4}" destId="{7BC458A6-C1AB-47A1-8C99-85D10B03A238}" srcOrd="0" destOrd="0" presId="urn:microsoft.com/office/officeart/2005/8/layout/hierarchy1"/>
    <dgm:cxn modelId="{6C867346-7EBD-4991-A937-49423C4BC254}" type="presParOf" srcId="{AD6E527B-60F7-4901-91E3-B4D4F253FBB4}" destId="{031D0A63-27B4-472E-B6F3-08E7149C522D}" srcOrd="1" destOrd="0" presId="urn:microsoft.com/office/officeart/2005/8/layout/hierarchy1"/>
    <dgm:cxn modelId="{FC787006-94F3-4923-80F1-D7602F04640C}" type="presParOf" srcId="{A18CAD3E-C8A4-4328-897A-F383CA2DE243}" destId="{BA245FFF-33D6-4E36-8683-0E425407B14A}" srcOrd="1" destOrd="0" presId="urn:microsoft.com/office/officeart/2005/8/layout/hierarchy1"/>
  </dgm:cxnLst>
  <dgm:bg/>
  <dgm:whole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F7174D-71E5-4E75-A53F-174E8D9450F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BB5EC62-80F3-41F6-B8DA-7DBD3C9FEE7D}">
      <dgm:prSet phldrT="[Teks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IUS PRAETORIUM (201 – 27 BC)</a:t>
          </a:r>
        </a:p>
      </dgm:t>
    </dgm:pt>
    <dgm:pt modelId="{C8FBC5E7-7F42-4554-9844-2DCF79045C46}" type="parTrans" cxnId="{FE00D77B-C79D-4E98-BCFA-0C1E452242D6}">
      <dgm:prSet/>
      <dgm:spPr/>
      <dgm:t>
        <a:bodyPr/>
        <a:lstStyle/>
        <a:p>
          <a:endParaRPr lang="hr-HR"/>
        </a:p>
      </dgm:t>
    </dgm:pt>
    <dgm:pt modelId="{ADD8EE75-A40D-4446-80AD-A6D456267FBA}" type="sibTrans" cxnId="{FE00D77B-C79D-4E98-BCFA-0C1E452242D6}">
      <dgm:prSet/>
      <dgm:spPr/>
      <dgm:t>
        <a:bodyPr/>
        <a:lstStyle/>
        <a:p>
          <a:endParaRPr lang="hr-HR"/>
        </a:p>
      </dgm:t>
    </dgm:pt>
    <dgm:pt modelId="{322FC069-D581-483B-AE4A-B744F31D7F9C}">
      <dgm:prSet phldrT="[Teks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/>
            <a:t>CLASSICAL LAW (27 BC – 235 AD)</a:t>
          </a:r>
        </a:p>
      </dgm:t>
    </dgm:pt>
    <dgm:pt modelId="{43E31FC0-F512-40AE-AADF-F5A3F45A4B7F}" type="parTrans" cxnId="{66B489DA-0F99-4D61-BB51-61C2254AACAB}">
      <dgm:prSet/>
      <dgm:spPr/>
      <dgm:t>
        <a:bodyPr/>
        <a:lstStyle/>
        <a:p>
          <a:endParaRPr lang="hr-HR"/>
        </a:p>
      </dgm:t>
    </dgm:pt>
    <dgm:pt modelId="{3E344134-8410-4159-939C-BDE5241D14F0}" type="sibTrans" cxnId="{66B489DA-0F99-4D61-BB51-61C2254AACAB}">
      <dgm:prSet/>
      <dgm:spPr/>
      <dgm:t>
        <a:bodyPr/>
        <a:lstStyle/>
        <a:p>
          <a:endParaRPr lang="hr-HR"/>
        </a:p>
      </dgm:t>
    </dgm:pt>
    <dgm:pt modelId="{F209CE06-D42B-4828-807A-DFAC08892DAC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400" b="1" dirty="0"/>
            <a:t>POSTCLASSICAL LAW (235 – 565 AD)</a:t>
          </a:r>
        </a:p>
      </dgm:t>
    </dgm:pt>
    <dgm:pt modelId="{2626CACD-863F-4281-99B6-D2D7346CB478}" type="parTrans" cxnId="{E23D6ACD-06F5-4AA6-A16E-94D92E41381A}">
      <dgm:prSet/>
      <dgm:spPr/>
      <dgm:t>
        <a:bodyPr/>
        <a:lstStyle/>
        <a:p>
          <a:endParaRPr lang="hr-HR"/>
        </a:p>
      </dgm:t>
    </dgm:pt>
    <dgm:pt modelId="{5428AC24-8710-4EC6-98E4-52AD171B498E}" type="sibTrans" cxnId="{E23D6ACD-06F5-4AA6-A16E-94D92E41381A}">
      <dgm:prSet/>
      <dgm:spPr/>
      <dgm:t>
        <a:bodyPr/>
        <a:lstStyle/>
        <a:p>
          <a:endParaRPr lang="hr-HR"/>
        </a:p>
      </dgm:t>
    </dgm:pt>
    <dgm:pt modelId="{68D44BD2-1B28-44FE-A50E-A0A0C02A4BC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b="1" dirty="0"/>
            <a:t>IUS CIVILE </a:t>
          </a:r>
        </a:p>
        <a:p>
          <a:r>
            <a:rPr lang="hr-HR" b="1" dirty="0"/>
            <a:t>(754 – 201 BC)</a:t>
          </a:r>
        </a:p>
      </dgm:t>
    </dgm:pt>
    <dgm:pt modelId="{29530450-3EB1-4113-B33D-99813503753A}" type="parTrans" cxnId="{22CF9FBF-F1E9-4968-A7E8-21AC1D3DBC92}">
      <dgm:prSet/>
      <dgm:spPr/>
      <dgm:t>
        <a:bodyPr/>
        <a:lstStyle/>
        <a:p>
          <a:endParaRPr lang="hr-HR"/>
        </a:p>
      </dgm:t>
    </dgm:pt>
    <dgm:pt modelId="{2FE4D051-27E8-4325-BA5E-E726EAAA0C0A}" type="sibTrans" cxnId="{22CF9FBF-F1E9-4968-A7E8-21AC1D3DBC92}">
      <dgm:prSet/>
      <dgm:spPr/>
      <dgm:t>
        <a:bodyPr/>
        <a:lstStyle/>
        <a:p>
          <a:endParaRPr lang="hr-HR"/>
        </a:p>
      </dgm:t>
    </dgm:pt>
    <dgm:pt modelId="{4E968DD0-E64B-489E-BC35-F24E947D9DBB}" type="pres">
      <dgm:prSet presAssocID="{D6F7174D-71E5-4E75-A53F-174E8D9450F0}" presName="CompostProcess" presStyleCnt="0">
        <dgm:presLayoutVars>
          <dgm:dir/>
          <dgm:resizeHandles val="exact"/>
        </dgm:presLayoutVars>
      </dgm:prSet>
      <dgm:spPr/>
    </dgm:pt>
    <dgm:pt modelId="{068DB8BA-3F84-4C4F-BFB8-94A985F27D26}" type="pres">
      <dgm:prSet presAssocID="{D6F7174D-71E5-4E75-A53F-174E8D9450F0}" presName="arrow" presStyleLbl="bgShp" presStyleIdx="0" presStyleCnt="1"/>
      <dgm:spPr/>
    </dgm:pt>
    <dgm:pt modelId="{BD9632A3-C4D6-4BE7-AB11-AEABA8064C1C}" type="pres">
      <dgm:prSet presAssocID="{D6F7174D-71E5-4E75-A53F-174E8D9450F0}" presName="linearProcess" presStyleCnt="0"/>
      <dgm:spPr/>
    </dgm:pt>
    <dgm:pt modelId="{F223E7F6-76ED-489C-87F5-4744B0E93A77}" type="pres">
      <dgm:prSet presAssocID="{68D44BD2-1B28-44FE-A50E-A0A0C02A4BC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9748B-A334-47F5-B2A5-D56BDC39E23F}" type="pres">
      <dgm:prSet presAssocID="{2FE4D051-27E8-4325-BA5E-E726EAAA0C0A}" presName="sibTrans" presStyleCnt="0"/>
      <dgm:spPr/>
    </dgm:pt>
    <dgm:pt modelId="{B5891329-DFC4-49ED-B3CE-BEF7583E6385}" type="pres">
      <dgm:prSet presAssocID="{FBB5EC62-80F3-41F6-B8DA-7DBD3C9FEE7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B17E4-2229-4258-83B3-8314FEC80BBD}" type="pres">
      <dgm:prSet presAssocID="{ADD8EE75-A40D-4446-80AD-A6D456267FBA}" presName="sibTrans" presStyleCnt="0"/>
      <dgm:spPr/>
    </dgm:pt>
    <dgm:pt modelId="{601E75C0-31F0-4CF5-B49B-8DE365477159}" type="pres">
      <dgm:prSet presAssocID="{322FC069-D581-483B-AE4A-B744F31D7F9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E41CA-3CA0-4815-BE63-A852EF805568}" type="pres">
      <dgm:prSet presAssocID="{3E344134-8410-4159-939C-BDE5241D14F0}" presName="sibTrans" presStyleCnt="0"/>
      <dgm:spPr/>
    </dgm:pt>
    <dgm:pt modelId="{8AEAF618-6F46-4C36-9D80-976FF7D75547}" type="pres">
      <dgm:prSet presAssocID="{F209CE06-D42B-4828-807A-DFAC08892DAC}" presName="textNode" presStyleLbl="node1" presStyleIdx="3" presStyleCnt="4" custScaleX="139959" custScaleY="165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D6ACD-06F5-4AA6-A16E-94D92E41381A}" srcId="{D6F7174D-71E5-4E75-A53F-174E8D9450F0}" destId="{F209CE06-D42B-4828-807A-DFAC08892DAC}" srcOrd="3" destOrd="0" parTransId="{2626CACD-863F-4281-99B6-D2D7346CB478}" sibTransId="{5428AC24-8710-4EC6-98E4-52AD171B498E}"/>
    <dgm:cxn modelId="{2F0E6193-32CE-4614-9CD9-676D02348C5D}" type="presOf" srcId="{FBB5EC62-80F3-41F6-B8DA-7DBD3C9FEE7D}" destId="{B5891329-DFC4-49ED-B3CE-BEF7583E6385}" srcOrd="0" destOrd="0" presId="urn:microsoft.com/office/officeart/2005/8/layout/hProcess9"/>
    <dgm:cxn modelId="{66B489DA-0F99-4D61-BB51-61C2254AACAB}" srcId="{D6F7174D-71E5-4E75-A53F-174E8D9450F0}" destId="{322FC069-D581-483B-AE4A-B744F31D7F9C}" srcOrd="2" destOrd="0" parTransId="{43E31FC0-F512-40AE-AADF-F5A3F45A4B7F}" sibTransId="{3E344134-8410-4159-939C-BDE5241D14F0}"/>
    <dgm:cxn modelId="{FE00D77B-C79D-4E98-BCFA-0C1E452242D6}" srcId="{D6F7174D-71E5-4E75-A53F-174E8D9450F0}" destId="{FBB5EC62-80F3-41F6-B8DA-7DBD3C9FEE7D}" srcOrd="1" destOrd="0" parTransId="{C8FBC5E7-7F42-4554-9844-2DCF79045C46}" sibTransId="{ADD8EE75-A40D-4446-80AD-A6D456267FBA}"/>
    <dgm:cxn modelId="{CD079FC1-D4CE-4EE4-913B-59908B04FB6F}" type="presOf" srcId="{F209CE06-D42B-4828-807A-DFAC08892DAC}" destId="{8AEAF618-6F46-4C36-9D80-976FF7D75547}" srcOrd="0" destOrd="0" presId="urn:microsoft.com/office/officeart/2005/8/layout/hProcess9"/>
    <dgm:cxn modelId="{79A20E4A-69F5-4A77-A1AA-F97E5F7DB727}" type="presOf" srcId="{68D44BD2-1B28-44FE-A50E-A0A0C02A4BC3}" destId="{F223E7F6-76ED-489C-87F5-4744B0E93A77}" srcOrd="0" destOrd="0" presId="urn:microsoft.com/office/officeart/2005/8/layout/hProcess9"/>
    <dgm:cxn modelId="{29D443FE-9648-4963-BB82-4B741283646C}" type="presOf" srcId="{322FC069-D581-483B-AE4A-B744F31D7F9C}" destId="{601E75C0-31F0-4CF5-B49B-8DE365477159}" srcOrd="0" destOrd="0" presId="urn:microsoft.com/office/officeart/2005/8/layout/hProcess9"/>
    <dgm:cxn modelId="{CC1F6117-F5A3-4837-ACB3-1DA08F52E5E8}" type="presOf" srcId="{D6F7174D-71E5-4E75-A53F-174E8D9450F0}" destId="{4E968DD0-E64B-489E-BC35-F24E947D9DBB}" srcOrd="0" destOrd="0" presId="urn:microsoft.com/office/officeart/2005/8/layout/hProcess9"/>
    <dgm:cxn modelId="{22CF9FBF-F1E9-4968-A7E8-21AC1D3DBC92}" srcId="{D6F7174D-71E5-4E75-A53F-174E8D9450F0}" destId="{68D44BD2-1B28-44FE-A50E-A0A0C02A4BC3}" srcOrd="0" destOrd="0" parTransId="{29530450-3EB1-4113-B33D-99813503753A}" sibTransId="{2FE4D051-27E8-4325-BA5E-E726EAAA0C0A}"/>
    <dgm:cxn modelId="{7DE34DD5-342C-4E37-B7A5-06DE26974E6D}" type="presParOf" srcId="{4E968DD0-E64B-489E-BC35-F24E947D9DBB}" destId="{068DB8BA-3F84-4C4F-BFB8-94A985F27D26}" srcOrd="0" destOrd="0" presId="urn:microsoft.com/office/officeart/2005/8/layout/hProcess9"/>
    <dgm:cxn modelId="{61FC4EF1-C7AC-4639-8F22-197968F543F7}" type="presParOf" srcId="{4E968DD0-E64B-489E-BC35-F24E947D9DBB}" destId="{BD9632A3-C4D6-4BE7-AB11-AEABA8064C1C}" srcOrd="1" destOrd="0" presId="urn:microsoft.com/office/officeart/2005/8/layout/hProcess9"/>
    <dgm:cxn modelId="{A5F41761-DAFF-4226-9A45-D85C81515A74}" type="presParOf" srcId="{BD9632A3-C4D6-4BE7-AB11-AEABA8064C1C}" destId="{F223E7F6-76ED-489C-87F5-4744B0E93A77}" srcOrd="0" destOrd="0" presId="urn:microsoft.com/office/officeart/2005/8/layout/hProcess9"/>
    <dgm:cxn modelId="{7813635B-2256-41D4-893E-3ED5E18EFFCE}" type="presParOf" srcId="{BD9632A3-C4D6-4BE7-AB11-AEABA8064C1C}" destId="{D249748B-A334-47F5-B2A5-D56BDC39E23F}" srcOrd="1" destOrd="0" presId="urn:microsoft.com/office/officeart/2005/8/layout/hProcess9"/>
    <dgm:cxn modelId="{662AB77B-CF75-4B3E-A237-A292C4F8D5D8}" type="presParOf" srcId="{BD9632A3-C4D6-4BE7-AB11-AEABA8064C1C}" destId="{B5891329-DFC4-49ED-B3CE-BEF7583E6385}" srcOrd="2" destOrd="0" presId="urn:microsoft.com/office/officeart/2005/8/layout/hProcess9"/>
    <dgm:cxn modelId="{E17B5EC6-2C98-4880-BFC3-12533FFF4E95}" type="presParOf" srcId="{BD9632A3-C4D6-4BE7-AB11-AEABA8064C1C}" destId="{1B4B17E4-2229-4258-83B3-8314FEC80BBD}" srcOrd="3" destOrd="0" presId="urn:microsoft.com/office/officeart/2005/8/layout/hProcess9"/>
    <dgm:cxn modelId="{32F16FFA-3D18-40AB-8C88-956C51E5484D}" type="presParOf" srcId="{BD9632A3-C4D6-4BE7-AB11-AEABA8064C1C}" destId="{601E75C0-31F0-4CF5-B49B-8DE365477159}" srcOrd="4" destOrd="0" presId="urn:microsoft.com/office/officeart/2005/8/layout/hProcess9"/>
    <dgm:cxn modelId="{543108E7-7407-40A1-8190-979A809CBF6E}" type="presParOf" srcId="{BD9632A3-C4D6-4BE7-AB11-AEABA8064C1C}" destId="{22DE41CA-3CA0-4815-BE63-A852EF805568}" srcOrd="5" destOrd="0" presId="urn:microsoft.com/office/officeart/2005/8/layout/hProcess9"/>
    <dgm:cxn modelId="{FAC18151-F425-4DCD-A538-19D35AE935EE}" type="presParOf" srcId="{BD9632A3-C4D6-4BE7-AB11-AEABA8064C1C}" destId="{8AEAF618-6F46-4C36-9D80-976FF7D7554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DB8BA-3F84-4C4F-BFB8-94A985F27D26}">
      <dsp:nvSpPr>
        <dsp:cNvPr id="0" name=""/>
        <dsp:cNvSpPr/>
      </dsp:nvSpPr>
      <dsp:spPr>
        <a:xfrm>
          <a:off x="803343" y="0"/>
          <a:ext cx="9104561" cy="163109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3E7F6-76ED-489C-87F5-4744B0E93A77}">
      <dsp:nvSpPr>
        <dsp:cNvPr id="0" name=""/>
        <dsp:cNvSpPr/>
      </dsp:nvSpPr>
      <dsp:spPr>
        <a:xfrm>
          <a:off x="2615" y="489327"/>
          <a:ext cx="2496066" cy="65243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IUS CIVILE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(754 – 201 BC)</a:t>
          </a:r>
        </a:p>
      </dsp:txBody>
      <dsp:txXfrm>
        <a:off x="34464" y="521176"/>
        <a:ext cx="2432368" cy="588739"/>
      </dsp:txXfrm>
    </dsp:sp>
    <dsp:sp modelId="{B5891329-DFC4-49ED-B3CE-BEF7583E6385}">
      <dsp:nvSpPr>
        <dsp:cNvPr id="0" name=""/>
        <dsp:cNvSpPr/>
      </dsp:nvSpPr>
      <dsp:spPr>
        <a:xfrm>
          <a:off x="2739265" y="489327"/>
          <a:ext cx="2496066" cy="65243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IUS PRAETORIUM (201 – 27 BC)</a:t>
          </a:r>
        </a:p>
      </dsp:txBody>
      <dsp:txXfrm>
        <a:off x="2771114" y="521176"/>
        <a:ext cx="2432368" cy="588739"/>
      </dsp:txXfrm>
    </dsp:sp>
    <dsp:sp modelId="{601E75C0-31F0-4CF5-B49B-8DE365477159}">
      <dsp:nvSpPr>
        <dsp:cNvPr id="0" name=""/>
        <dsp:cNvSpPr/>
      </dsp:nvSpPr>
      <dsp:spPr>
        <a:xfrm>
          <a:off x="5475916" y="489327"/>
          <a:ext cx="2496066" cy="65243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CLASSICAL LAW (27 BC – 235 AD)</a:t>
          </a:r>
        </a:p>
      </dsp:txBody>
      <dsp:txXfrm>
        <a:off x="5507765" y="521176"/>
        <a:ext cx="2432368" cy="588739"/>
      </dsp:txXfrm>
    </dsp:sp>
    <dsp:sp modelId="{8AEAF618-6F46-4C36-9D80-976FF7D75547}">
      <dsp:nvSpPr>
        <dsp:cNvPr id="0" name=""/>
        <dsp:cNvSpPr/>
      </dsp:nvSpPr>
      <dsp:spPr>
        <a:xfrm>
          <a:off x="8212567" y="489327"/>
          <a:ext cx="2496066" cy="65243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POSTCLASSICAL LAW (235 – 565 AD)</a:t>
          </a:r>
        </a:p>
      </dsp:txBody>
      <dsp:txXfrm>
        <a:off x="8244416" y="521176"/>
        <a:ext cx="2432368" cy="5887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4B77C-42B9-49BF-B258-9A761D501D62}">
      <dsp:nvSpPr>
        <dsp:cNvPr id="0" name=""/>
        <dsp:cNvSpPr/>
      </dsp:nvSpPr>
      <dsp:spPr>
        <a:xfrm>
          <a:off x="3478800" y="1047657"/>
          <a:ext cx="2495043" cy="41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01"/>
              </a:lnTo>
              <a:lnTo>
                <a:pt x="2495043" y="206001"/>
              </a:lnTo>
              <a:lnTo>
                <a:pt x="2495043" y="412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5EBCA-4E12-4E3A-810F-03C9B58008A1}">
      <dsp:nvSpPr>
        <dsp:cNvPr id="0" name=""/>
        <dsp:cNvSpPr/>
      </dsp:nvSpPr>
      <dsp:spPr>
        <a:xfrm>
          <a:off x="3433080" y="1047657"/>
          <a:ext cx="91440" cy="412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7FED5-D078-4F69-B436-B6E941EA4F1C}">
      <dsp:nvSpPr>
        <dsp:cNvPr id="0" name=""/>
        <dsp:cNvSpPr/>
      </dsp:nvSpPr>
      <dsp:spPr>
        <a:xfrm>
          <a:off x="983756" y="1047657"/>
          <a:ext cx="2495043" cy="412003"/>
        </a:xfrm>
        <a:custGeom>
          <a:avLst/>
          <a:gdLst/>
          <a:ahLst/>
          <a:cxnLst/>
          <a:rect l="0" t="0" r="0" b="0"/>
          <a:pathLst>
            <a:path>
              <a:moveTo>
                <a:pt x="2495043" y="0"/>
              </a:moveTo>
              <a:lnTo>
                <a:pt x="2495043" y="206001"/>
              </a:lnTo>
              <a:lnTo>
                <a:pt x="0" y="206001"/>
              </a:lnTo>
              <a:lnTo>
                <a:pt x="0" y="412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8B2C3-C97E-4E5C-B57B-8850797F4D39}">
      <dsp:nvSpPr>
        <dsp:cNvPr id="0" name=""/>
        <dsp:cNvSpPr/>
      </dsp:nvSpPr>
      <dsp:spPr>
        <a:xfrm>
          <a:off x="2497839" y="66697"/>
          <a:ext cx="1961920" cy="980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Legal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collections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and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codifications</a:t>
          </a:r>
          <a:endParaRPr kumimoji="0" lang="en-US" altLang="sr-Latn-RS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497839" y="66697"/>
        <a:ext cx="1961920" cy="980960"/>
      </dsp:txXfrm>
    </dsp:sp>
    <dsp:sp modelId="{0F5E6CA7-8399-4FA2-81FE-95F986664E75}">
      <dsp:nvSpPr>
        <dsp:cNvPr id="0" name=""/>
        <dsp:cNvSpPr/>
      </dsp:nvSpPr>
      <dsp:spPr>
        <a:xfrm>
          <a:off x="2796" y="1459661"/>
          <a:ext cx="1961920" cy="1560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Collections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of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constitutiones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(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leges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):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1.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Codex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Gregorianus</a:t>
          </a:r>
          <a:endParaRPr kumimoji="0" lang="hr-HR" altLang="sr-Latn-RS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2. C.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Hermogenianus</a:t>
          </a:r>
          <a:endParaRPr kumimoji="0" lang="hr-HR" altLang="sr-Latn-RS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3. C.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Thedosianus</a:t>
          </a:r>
          <a:endParaRPr kumimoji="0" lang="en-US" altLang="sr-Latn-RS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796" y="1459661"/>
        <a:ext cx="1961920" cy="1560796"/>
      </dsp:txXfrm>
    </dsp:sp>
    <dsp:sp modelId="{3C3CDA15-7AA5-40B9-A2C3-0D3EEFDC3214}">
      <dsp:nvSpPr>
        <dsp:cNvPr id="0" name=""/>
        <dsp:cNvSpPr/>
      </dsp:nvSpPr>
      <dsp:spPr>
        <a:xfrm>
          <a:off x="2376720" y="1459661"/>
          <a:ext cx="2204159" cy="1552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Barbarian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codes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1.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Lex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Romana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Visigothorum</a:t>
          </a:r>
          <a:endParaRPr kumimoji="0" lang="hr-HR" altLang="sr-Latn-RS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2. L. R.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Burgundionum</a:t>
          </a:r>
          <a:endParaRPr kumimoji="0" lang="hr-HR" altLang="sr-Latn-RS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3.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Edictum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Theoderici</a:t>
          </a:r>
          <a:endParaRPr kumimoji="0" lang="en-US" altLang="sr-Latn-RS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376720" y="1459661"/>
        <a:ext cx="2204159" cy="1552222"/>
      </dsp:txXfrm>
    </dsp:sp>
    <dsp:sp modelId="{19639F40-99E7-4D60-B3D4-0BE0C890BF1D}">
      <dsp:nvSpPr>
        <dsp:cNvPr id="0" name=""/>
        <dsp:cNvSpPr/>
      </dsp:nvSpPr>
      <dsp:spPr>
        <a:xfrm>
          <a:off x="4992883" y="1459661"/>
          <a:ext cx="1961920" cy="1538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Collections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of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ius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and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leges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1. fragmenta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Vaticana</a:t>
          </a:r>
          <a:endParaRPr kumimoji="0" lang="hr-HR" altLang="sr-Latn-RS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2.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Collatio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legum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R.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et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M.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3. 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Syro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-Roman </a:t>
          </a:r>
          <a:r>
            <a:rPr kumimoji="0" lang="hr-HR" altLang="sr-Latn-RS" sz="1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Lawbook</a:t>
          </a:r>
          <a:r>
            <a:rPr kumimoji="0" lang="hr-HR" altLang="sr-Latn-RS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 </a:t>
          </a:r>
          <a:endParaRPr kumimoji="0" lang="en-US" altLang="sr-Latn-RS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992883" y="1459661"/>
        <a:ext cx="1961920" cy="15381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DB8BA-3F84-4C4F-BFB8-94A985F27D26}">
      <dsp:nvSpPr>
        <dsp:cNvPr id="0" name=""/>
        <dsp:cNvSpPr/>
      </dsp:nvSpPr>
      <dsp:spPr>
        <a:xfrm>
          <a:off x="808459" y="0"/>
          <a:ext cx="9162539" cy="8975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3E7F6-76ED-489C-87F5-4744B0E93A77}">
      <dsp:nvSpPr>
        <dsp:cNvPr id="0" name=""/>
        <dsp:cNvSpPr/>
      </dsp:nvSpPr>
      <dsp:spPr>
        <a:xfrm>
          <a:off x="37" y="269250"/>
          <a:ext cx="2298990" cy="3590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/>
            <a:t>IUS CIVILE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/>
            <a:t>(754 – 201 BC)</a:t>
          </a:r>
        </a:p>
      </dsp:txBody>
      <dsp:txXfrm>
        <a:off x="17562" y="286775"/>
        <a:ext cx="2263940" cy="323950"/>
      </dsp:txXfrm>
    </dsp:sp>
    <dsp:sp modelId="{B5891329-DFC4-49ED-B3CE-BEF7583E6385}">
      <dsp:nvSpPr>
        <dsp:cNvPr id="0" name=""/>
        <dsp:cNvSpPr/>
      </dsp:nvSpPr>
      <dsp:spPr>
        <a:xfrm>
          <a:off x="2520616" y="269250"/>
          <a:ext cx="2298990" cy="3590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/>
            <a:t>IUS PRAETORIUM (201 – 27 BC)</a:t>
          </a:r>
        </a:p>
      </dsp:txBody>
      <dsp:txXfrm>
        <a:off x="2538141" y="286775"/>
        <a:ext cx="2263940" cy="323950"/>
      </dsp:txXfrm>
    </dsp:sp>
    <dsp:sp modelId="{601E75C0-31F0-4CF5-B49B-8DE365477159}">
      <dsp:nvSpPr>
        <dsp:cNvPr id="0" name=""/>
        <dsp:cNvSpPr/>
      </dsp:nvSpPr>
      <dsp:spPr>
        <a:xfrm>
          <a:off x="5041196" y="269250"/>
          <a:ext cx="2298990" cy="3590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/>
            <a:t>CLASSICAL LAW (27 BC – 235 AD)</a:t>
          </a:r>
        </a:p>
      </dsp:txBody>
      <dsp:txXfrm>
        <a:off x="5058721" y="286775"/>
        <a:ext cx="2263940" cy="323950"/>
      </dsp:txXfrm>
    </dsp:sp>
    <dsp:sp modelId="{8AEAF618-6F46-4C36-9D80-976FF7D75547}">
      <dsp:nvSpPr>
        <dsp:cNvPr id="0" name=""/>
        <dsp:cNvSpPr/>
      </dsp:nvSpPr>
      <dsp:spPr>
        <a:xfrm>
          <a:off x="7561776" y="150939"/>
          <a:ext cx="3217644" cy="59562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POSTCLASSICAL LAW (235 – 565 AD)</a:t>
          </a:r>
        </a:p>
      </dsp:txBody>
      <dsp:txXfrm>
        <a:off x="7590852" y="180015"/>
        <a:ext cx="3159492" cy="5374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BFE13-0148-44C9-8F93-865127FCA51A}">
      <dsp:nvSpPr>
        <dsp:cNvPr id="0" name=""/>
        <dsp:cNvSpPr/>
      </dsp:nvSpPr>
      <dsp:spPr>
        <a:xfrm>
          <a:off x="4444699" y="1133479"/>
          <a:ext cx="2741411" cy="47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91"/>
              </a:lnTo>
              <a:lnTo>
                <a:pt x="2741411" y="237891"/>
              </a:lnTo>
              <a:lnTo>
                <a:pt x="2741411" y="475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3E336-2949-4916-9D56-ED3745B97407}">
      <dsp:nvSpPr>
        <dsp:cNvPr id="0" name=""/>
        <dsp:cNvSpPr/>
      </dsp:nvSpPr>
      <dsp:spPr>
        <a:xfrm>
          <a:off x="3538448" y="2742076"/>
          <a:ext cx="339844" cy="1042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189"/>
              </a:lnTo>
              <a:lnTo>
                <a:pt x="339844" y="1042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5AE08-0DAB-4406-863D-762F7121111B}">
      <dsp:nvSpPr>
        <dsp:cNvPr id="0" name=""/>
        <dsp:cNvSpPr/>
      </dsp:nvSpPr>
      <dsp:spPr>
        <a:xfrm>
          <a:off x="4398979" y="1133479"/>
          <a:ext cx="91440" cy="47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023B5-3F39-4855-A409-28A29A08E17B}">
      <dsp:nvSpPr>
        <dsp:cNvPr id="0" name=""/>
        <dsp:cNvSpPr/>
      </dsp:nvSpPr>
      <dsp:spPr>
        <a:xfrm>
          <a:off x="1703288" y="1133479"/>
          <a:ext cx="2741411" cy="475782"/>
        </a:xfrm>
        <a:custGeom>
          <a:avLst/>
          <a:gdLst/>
          <a:ahLst/>
          <a:cxnLst/>
          <a:rect l="0" t="0" r="0" b="0"/>
          <a:pathLst>
            <a:path>
              <a:moveTo>
                <a:pt x="2741411" y="0"/>
              </a:moveTo>
              <a:lnTo>
                <a:pt x="2741411" y="237891"/>
              </a:lnTo>
              <a:lnTo>
                <a:pt x="0" y="237891"/>
              </a:lnTo>
              <a:lnTo>
                <a:pt x="0" y="475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C91C8-63D8-4EDA-9DC1-6B79068BDC6B}">
      <dsp:nvSpPr>
        <dsp:cNvPr id="0" name=""/>
        <dsp:cNvSpPr/>
      </dsp:nvSpPr>
      <dsp:spPr>
        <a:xfrm>
          <a:off x="3311885" y="665"/>
          <a:ext cx="2265629" cy="1132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i="1" kern="1200" dirty="0"/>
            <a:t>IUS</a:t>
          </a:r>
        </a:p>
      </dsp:txBody>
      <dsp:txXfrm>
        <a:off x="3311885" y="665"/>
        <a:ext cx="2265629" cy="1132814"/>
      </dsp:txXfrm>
    </dsp:sp>
    <dsp:sp modelId="{8ACD1374-6BD0-4305-B19E-F908D1544FFA}">
      <dsp:nvSpPr>
        <dsp:cNvPr id="0" name=""/>
        <dsp:cNvSpPr/>
      </dsp:nvSpPr>
      <dsp:spPr>
        <a:xfrm>
          <a:off x="570473" y="1609261"/>
          <a:ext cx="2265629" cy="1132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i="1" kern="1200" dirty="0"/>
            <a:t>PERSONAE</a:t>
          </a:r>
        </a:p>
      </dsp:txBody>
      <dsp:txXfrm>
        <a:off x="570473" y="1609261"/>
        <a:ext cx="2265629" cy="1132814"/>
      </dsp:txXfrm>
    </dsp:sp>
    <dsp:sp modelId="{175BD4A2-76D6-4D93-B22F-54E55889A449}">
      <dsp:nvSpPr>
        <dsp:cNvPr id="0" name=""/>
        <dsp:cNvSpPr/>
      </dsp:nvSpPr>
      <dsp:spPr>
        <a:xfrm>
          <a:off x="3311885" y="1609261"/>
          <a:ext cx="2265629" cy="1132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i="1" kern="1200" dirty="0"/>
            <a:t>RES</a:t>
          </a:r>
        </a:p>
      </dsp:txBody>
      <dsp:txXfrm>
        <a:off x="3311885" y="1609261"/>
        <a:ext cx="2265629" cy="1132814"/>
      </dsp:txXfrm>
    </dsp:sp>
    <dsp:sp modelId="{42F5B483-EAAD-4C8F-9AF4-A7D2BF267FF7}">
      <dsp:nvSpPr>
        <dsp:cNvPr id="0" name=""/>
        <dsp:cNvSpPr/>
      </dsp:nvSpPr>
      <dsp:spPr>
        <a:xfrm>
          <a:off x="3878292" y="3217858"/>
          <a:ext cx="6066833" cy="1132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i="1" kern="1200" dirty="0"/>
            <a:t>RES CORPORALES </a:t>
          </a:r>
          <a:r>
            <a:rPr lang="hr-HR" sz="2300" kern="1200" dirty="0"/>
            <a:t>– REAL PROPERTY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 </a:t>
          </a:r>
          <a:r>
            <a:rPr lang="hr-HR" sz="2300" i="1" kern="1200" dirty="0"/>
            <a:t>RES INCORPORALES – </a:t>
          </a:r>
          <a:r>
            <a:rPr lang="hr-HR" sz="2300" i="0" kern="1200" dirty="0"/>
            <a:t>OBLIGATIONS, INHERITANCE</a:t>
          </a:r>
        </a:p>
      </dsp:txBody>
      <dsp:txXfrm>
        <a:off x="3878292" y="3217858"/>
        <a:ext cx="6066833" cy="1132814"/>
      </dsp:txXfrm>
    </dsp:sp>
    <dsp:sp modelId="{BC074DE6-B669-44AE-A575-8DA77300A27E}">
      <dsp:nvSpPr>
        <dsp:cNvPr id="0" name=""/>
        <dsp:cNvSpPr/>
      </dsp:nvSpPr>
      <dsp:spPr>
        <a:xfrm>
          <a:off x="6053296" y="1609261"/>
          <a:ext cx="2265629" cy="1132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i="1" kern="1200" dirty="0"/>
            <a:t>ACTIONES</a:t>
          </a:r>
        </a:p>
      </dsp:txBody>
      <dsp:txXfrm>
        <a:off x="6053296" y="1609261"/>
        <a:ext cx="2265629" cy="1132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723EB-2780-49DB-8240-91C848DA5B1F}">
      <dsp:nvSpPr>
        <dsp:cNvPr id="0" name=""/>
        <dsp:cNvSpPr/>
      </dsp:nvSpPr>
      <dsp:spPr>
        <a:xfrm>
          <a:off x="3138" y="0"/>
          <a:ext cx="3148521" cy="111077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KINGDOM AND REPUBLIC</a:t>
          </a:r>
        </a:p>
      </dsp:txBody>
      <dsp:txXfrm>
        <a:off x="3138" y="0"/>
        <a:ext cx="2870827" cy="1110776"/>
      </dsp:txXfrm>
    </dsp:sp>
    <dsp:sp modelId="{EE20D8EB-0629-47F7-B11B-F2718AAA2A17}">
      <dsp:nvSpPr>
        <dsp:cNvPr id="0" name=""/>
        <dsp:cNvSpPr/>
      </dsp:nvSpPr>
      <dsp:spPr>
        <a:xfrm>
          <a:off x="2521955" y="0"/>
          <a:ext cx="3148521" cy="1110776"/>
        </a:xfrm>
        <a:prstGeom prst="chevron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REPUBLIC</a:t>
          </a:r>
        </a:p>
      </dsp:txBody>
      <dsp:txXfrm>
        <a:off x="3077343" y="0"/>
        <a:ext cx="2037745" cy="1110776"/>
      </dsp:txXfrm>
    </dsp:sp>
    <dsp:sp modelId="{3B980017-F887-462C-82A4-4C637A24C38D}">
      <dsp:nvSpPr>
        <dsp:cNvPr id="0" name=""/>
        <dsp:cNvSpPr/>
      </dsp:nvSpPr>
      <dsp:spPr>
        <a:xfrm>
          <a:off x="5040772" y="0"/>
          <a:ext cx="3148521" cy="1110776"/>
        </a:xfrm>
        <a:prstGeom prst="chevron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PRINCIPATE</a:t>
          </a:r>
        </a:p>
      </dsp:txBody>
      <dsp:txXfrm>
        <a:off x="5596160" y="0"/>
        <a:ext cx="2037745" cy="1110776"/>
      </dsp:txXfrm>
    </dsp:sp>
    <dsp:sp modelId="{08608CDC-3FF7-478E-A54F-C38BFF86A588}">
      <dsp:nvSpPr>
        <dsp:cNvPr id="0" name=""/>
        <dsp:cNvSpPr/>
      </dsp:nvSpPr>
      <dsp:spPr>
        <a:xfrm>
          <a:off x="7559589" y="0"/>
          <a:ext cx="3148521" cy="1110776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DOMINATE</a:t>
          </a:r>
        </a:p>
      </dsp:txBody>
      <dsp:txXfrm>
        <a:off x="8114977" y="0"/>
        <a:ext cx="2037745" cy="1110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DB8BA-3F84-4C4F-BFB8-94A985F27D26}">
      <dsp:nvSpPr>
        <dsp:cNvPr id="0" name=""/>
        <dsp:cNvSpPr/>
      </dsp:nvSpPr>
      <dsp:spPr>
        <a:xfrm>
          <a:off x="803343" y="0"/>
          <a:ext cx="9104561" cy="163109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3E7F6-76ED-489C-87F5-4744B0E93A77}">
      <dsp:nvSpPr>
        <dsp:cNvPr id="0" name=""/>
        <dsp:cNvSpPr/>
      </dsp:nvSpPr>
      <dsp:spPr>
        <a:xfrm>
          <a:off x="2615" y="489327"/>
          <a:ext cx="2496066" cy="65243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IUS CIVILE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(754 – 201 BC)</a:t>
          </a:r>
        </a:p>
      </dsp:txBody>
      <dsp:txXfrm>
        <a:off x="34464" y="521176"/>
        <a:ext cx="2432368" cy="588739"/>
      </dsp:txXfrm>
    </dsp:sp>
    <dsp:sp modelId="{B5891329-DFC4-49ED-B3CE-BEF7583E6385}">
      <dsp:nvSpPr>
        <dsp:cNvPr id="0" name=""/>
        <dsp:cNvSpPr/>
      </dsp:nvSpPr>
      <dsp:spPr>
        <a:xfrm>
          <a:off x="2739265" y="489327"/>
          <a:ext cx="2496066" cy="65243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IUS PRAETORIUM (201 – 27 BC)</a:t>
          </a:r>
        </a:p>
      </dsp:txBody>
      <dsp:txXfrm>
        <a:off x="2771114" y="521176"/>
        <a:ext cx="2432368" cy="588739"/>
      </dsp:txXfrm>
    </dsp:sp>
    <dsp:sp modelId="{601E75C0-31F0-4CF5-B49B-8DE365477159}">
      <dsp:nvSpPr>
        <dsp:cNvPr id="0" name=""/>
        <dsp:cNvSpPr/>
      </dsp:nvSpPr>
      <dsp:spPr>
        <a:xfrm>
          <a:off x="5475916" y="489327"/>
          <a:ext cx="2496066" cy="65243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CLASSICAL LAW (27 BC – 235 AD)</a:t>
          </a:r>
        </a:p>
      </dsp:txBody>
      <dsp:txXfrm>
        <a:off x="5507765" y="521176"/>
        <a:ext cx="2432368" cy="588739"/>
      </dsp:txXfrm>
    </dsp:sp>
    <dsp:sp modelId="{8AEAF618-6F46-4C36-9D80-976FF7D75547}">
      <dsp:nvSpPr>
        <dsp:cNvPr id="0" name=""/>
        <dsp:cNvSpPr/>
      </dsp:nvSpPr>
      <dsp:spPr>
        <a:xfrm>
          <a:off x="8212567" y="489327"/>
          <a:ext cx="2496066" cy="65243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POSTCLASSICAL LAW (235 – 565 AD)</a:t>
          </a:r>
        </a:p>
      </dsp:txBody>
      <dsp:txXfrm>
        <a:off x="8244416" y="521176"/>
        <a:ext cx="2432368" cy="588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723EB-2780-49DB-8240-91C848DA5B1F}">
      <dsp:nvSpPr>
        <dsp:cNvPr id="0" name=""/>
        <dsp:cNvSpPr/>
      </dsp:nvSpPr>
      <dsp:spPr>
        <a:xfrm>
          <a:off x="3138" y="0"/>
          <a:ext cx="3148521" cy="111077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KINGDOM AND REPUBLIC</a:t>
          </a:r>
        </a:p>
      </dsp:txBody>
      <dsp:txXfrm>
        <a:off x="3138" y="0"/>
        <a:ext cx="2870827" cy="1110776"/>
      </dsp:txXfrm>
    </dsp:sp>
    <dsp:sp modelId="{EE20D8EB-0629-47F7-B11B-F2718AAA2A17}">
      <dsp:nvSpPr>
        <dsp:cNvPr id="0" name=""/>
        <dsp:cNvSpPr/>
      </dsp:nvSpPr>
      <dsp:spPr>
        <a:xfrm>
          <a:off x="2521955" y="0"/>
          <a:ext cx="3148521" cy="1110776"/>
        </a:xfrm>
        <a:prstGeom prst="chevron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REPUBLIC</a:t>
          </a:r>
        </a:p>
      </dsp:txBody>
      <dsp:txXfrm>
        <a:off x="3077343" y="0"/>
        <a:ext cx="2037745" cy="1110776"/>
      </dsp:txXfrm>
    </dsp:sp>
    <dsp:sp modelId="{3B980017-F887-462C-82A4-4C637A24C38D}">
      <dsp:nvSpPr>
        <dsp:cNvPr id="0" name=""/>
        <dsp:cNvSpPr/>
      </dsp:nvSpPr>
      <dsp:spPr>
        <a:xfrm>
          <a:off x="5040772" y="0"/>
          <a:ext cx="3148521" cy="1110776"/>
        </a:xfrm>
        <a:prstGeom prst="chevron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PRINCIPATE</a:t>
          </a:r>
        </a:p>
      </dsp:txBody>
      <dsp:txXfrm>
        <a:off x="5596160" y="0"/>
        <a:ext cx="2037745" cy="1110776"/>
      </dsp:txXfrm>
    </dsp:sp>
    <dsp:sp modelId="{08608CDC-3FF7-478E-A54F-C38BFF86A588}">
      <dsp:nvSpPr>
        <dsp:cNvPr id="0" name=""/>
        <dsp:cNvSpPr/>
      </dsp:nvSpPr>
      <dsp:spPr>
        <a:xfrm>
          <a:off x="7559589" y="0"/>
          <a:ext cx="3148521" cy="1110776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DOMINATE</a:t>
          </a:r>
        </a:p>
      </dsp:txBody>
      <dsp:txXfrm>
        <a:off x="8114977" y="0"/>
        <a:ext cx="2037745" cy="1110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DB8BA-3F84-4C4F-BFB8-94A985F27D26}">
      <dsp:nvSpPr>
        <dsp:cNvPr id="0" name=""/>
        <dsp:cNvSpPr/>
      </dsp:nvSpPr>
      <dsp:spPr>
        <a:xfrm>
          <a:off x="808459" y="0"/>
          <a:ext cx="9162539" cy="8975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3E7F6-76ED-489C-87F5-4744B0E93A77}">
      <dsp:nvSpPr>
        <dsp:cNvPr id="0" name=""/>
        <dsp:cNvSpPr/>
      </dsp:nvSpPr>
      <dsp:spPr>
        <a:xfrm>
          <a:off x="481" y="150941"/>
          <a:ext cx="3508281" cy="59561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IUS CIVILE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(754 – 201 BC)</a:t>
          </a:r>
        </a:p>
      </dsp:txBody>
      <dsp:txXfrm>
        <a:off x="29557" y="180017"/>
        <a:ext cx="3450129" cy="537465"/>
      </dsp:txXfrm>
    </dsp:sp>
    <dsp:sp modelId="{B5891329-DFC4-49ED-B3CE-BEF7583E6385}">
      <dsp:nvSpPr>
        <dsp:cNvPr id="0" name=""/>
        <dsp:cNvSpPr/>
      </dsp:nvSpPr>
      <dsp:spPr>
        <a:xfrm>
          <a:off x="3624163" y="269250"/>
          <a:ext cx="2308004" cy="3590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IUS PRAETORIUM (201 – 27 BC)</a:t>
          </a:r>
        </a:p>
      </dsp:txBody>
      <dsp:txXfrm>
        <a:off x="3641688" y="286775"/>
        <a:ext cx="2272954" cy="323950"/>
      </dsp:txXfrm>
    </dsp:sp>
    <dsp:sp modelId="{601E75C0-31F0-4CF5-B49B-8DE365477159}">
      <dsp:nvSpPr>
        <dsp:cNvPr id="0" name=""/>
        <dsp:cNvSpPr/>
      </dsp:nvSpPr>
      <dsp:spPr>
        <a:xfrm>
          <a:off x="6047567" y="269250"/>
          <a:ext cx="2308004" cy="3590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CLASSICAL LAW (27 BC – 235 AD)</a:t>
          </a:r>
        </a:p>
      </dsp:txBody>
      <dsp:txXfrm>
        <a:off x="6065092" y="286775"/>
        <a:ext cx="2272954" cy="323950"/>
      </dsp:txXfrm>
    </dsp:sp>
    <dsp:sp modelId="{8AEAF618-6F46-4C36-9D80-976FF7D75547}">
      <dsp:nvSpPr>
        <dsp:cNvPr id="0" name=""/>
        <dsp:cNvSpPr/>
      </dsp:nvSpPr>
      <dsp:spPr>
        <a:xfrm>
          <a:off x="8470972" y="269250"/>
          <a:ext cx="2308004" cy="3590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POSTCLASSICAL LAW (235 – 565 AD)</a:t>
          </a:r>
        </a:p>
      </dsp:txBody>
      <dsp:txXfrm>
        <a:off x="8488497" y="286775"/>
        <a:ext cx="2272954" cy="3239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DB8BA-3F84-4C4F-BFB8-94A985F27D26}">
      <dsp:nvSpPr>
        <dsp:cNvPr id="0" name=""/>
        <dsp:cNvSpPr/>
      </dsp:nvSpPr>
      <dsp:spPr>
        <a:xfrm>
          <a:off x="808459" y="0"/>
          <a:ext cx="9162539" cy="8975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3E7F6-76ED-489C-87F5-4744B0E93A77}">
      <dsp:nvSpPr>
        <dsp:cNvPr id="0" name=""/>
        <dsp:cNvSpPr/>
      </dsp:nvSpPr>
      <dsp:spPr>
        <a:xfrm>
          <a:off x="2631" y="269250"/>
          <a:ext cx="2511961" cy="3590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0" kern="1200" dirty="0"/>
            <a:t>IUS CIVILE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0" kern="1200" dirty="0"/>
            <a:t>(754 – 201 BC)</a:t>
          </a:r>
        </a:p>
      </dsp:txBody>
      <dsp:txXfrm>
        <a:off x="20156" y="286775"/>
        <a:ext cx="2476911" cy="323950"/>
      </dsp:txXfrm>
    </dsp:sp>
    <dsp:sp modelId="{B5891329-DFC4-49ED-B3CE-BEF7583E6385}">
      <dsp:nvSpPr>
        <dsp:cNvPr id="0" name=""/>
        <dsp:cNvSpPr/>
      </dsp:nvSpPr>
      <dsp:spPr>
        <a:xfrm>
          <a:off x="2782126" y="212425"/>
          <a:ext cx="2511961" cy="47264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IUS PRAETORIUM (201 – 27 BC)</a:t>
          </a:r>
        </a:p>
      </dsp:txBody>
      <dsp:txXfrm>
        <a:off x="2805199" y="235498"/>
        <a:ext cx="2465815" cy="426503"/>
      </dsp:txXfrm>
    </dsp:sp>
    <dsp:sp modelId="{601E75C0-31F0-4CF5-B49B-8DE365477159}">
      <dsp:nvSpPr>
        <dsp:cNvPr id="0" name=""/>
        <dsp:cNvSpPr/>
      </dsp:nvSpPr>
      <dsp:spPr>
        <a:xfrm>
          <a:off x="5510787" y="269250"/>
          <a:ext cx="2511961" cy="3590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/>
            <a:t>CLASSICAL LAW (27 BC – 235 AD)</a:t>
          </a:r>
        </a:p>
      </dsp:txBody>
      <dsp:txXfrm>
        <a:off x="5528312" y="286775"/>
        <a:ext cx="2476911" cy="323950"/>
      </dsp:txXfrm>
    </dsp:sp>
    <dsp:sp modelId="{8AEAF618-6F46-4C36-9D80-976FF7D75547}">
      <dsp:nvSpPr>
        <dsp:cNvPr id="0" name=""/>
        <dsp:cNvSpPr/>
      </dsp:nvSpPr>
      <dsp:spPr>
        <a:xfrm>
          <a:off x="8264865" y="269250"/>
          <a:ext cx="2511961" cy="3590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/>
            <a:t>POSTCLASSICAL LAW (235 – 565 AD)</a:t>
          </a:r>
        </a:p>
      </dsp:txBody>
      <dsp:txXfrm>
        <a:off x="8282390" y="286775"/>
        <a:ext cx="2476911" cy="3239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DB8BA-3F84-4C4F-BFB8-94A985F27D26}">
      <dsp:nvSpPr>
        <dsp:cNvPr id="0" name=""/>
        <dsp:cNvSpPr/>
      </dsp:nvSpPr>
      <dsp:spPr>
        <a:xfrm>
          <a:off x="808459" y="0"/>
          <a:ext cx="9162539" cy="8975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3E7F6-76ED-489C-87F5-4744B0E93A77}">
      <dsp:nvSpPr>
        <dsp:cNvPr id="0" name=""/>
        <dsp:cNvSpPr/>
      </dsp:nvSpPr>
      <dsp:spPr>
        <a:xfrm>
          <a:off x="107645" y="269250"/>
          <a:ext cx="2438805" cy="3590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0" kern="1200" dirty="0"/>
            <a:t>IUS CIVILE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0" kern="1200" dirty="0"/>
            <a:t>(754 – 201 BC)</a:t>
          </a:r>
        </a:p>
      </dsp:txBody>
      <dsp:txXfrm>
        <a:off x="125170" y="286775"/>
        <a:ext cx="2403755" cy="323950"/>
      </dsp:txXfrm>
    </dsp:sp>
    <dsp:sp modelId="{B5891329-DFC4-49ED-B3CE-BEF7583E6385}">
      <dsp:nvSpPr>
        <dsp:cNvPr id="0" name=""/>
        <dsp:cNvSpPr/>
      </dsp:nvSpPr>
      <dsp:spPr>
        <a:xfrm>
          <a:off x="2806194" y="257406"/>
          <a:ext cx="2226483" cy="38268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/>
            <a:t>IUS PRAETORIUM (201 – 27 BC)</a:t>
          </a:r>
        </a:p>
      </dsp:txBody>
      <dsp:txXfrm>
        <a:off x="2824875" y="276087"/>
        <a:ext cx="2189121" cy="345325"/>
      </dsp:txXfrm>
    </dsp:sp>
    <dsp:sp modelId="{601E75C0-31F0-4CF5-B49B-8DE365477159}">
      <dsp:nvSpPr>
        <dsp:cNvPr id="0" name=""/>
        <dsp:cNvSpPr/>
      </dsp:nvSpPr>
      <dsp:spPr>
        <a:xfrm>
          <a:off x="5046800" y="125671"/>
          <a:ext cx="2754875" cy="64615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CLASSICAL LAW (27 BC – 235 AD)</a:t>
          </a:r>
        </a:p>
      </dsp:txBody>
      <dsp:txXfrm>
        <a:off x="5078343" y="157214"/>
        <a:ext cx="2691789" cy="583071"/>
      </dsp:txXfrm>
    </dsp:sp>
    <dsp:sp modelId="{8AEAF618-6F46-4C36-9D80-976FF7D75547}">
      <dsp:nvSpPr>
        <dsp:cNvPr id="0" name=""/>
        <dsp:cNvSpPr/>
      </dsp:nvSpPr>
      <dsp:spPr>
        <a:xfrm>
          <a:off x="8233006" y="269250"/>
          <a:ext cx="2438805" cy="3590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/>
            <a:t>POSTCLASSICAL LAW (235 – 565 AD)</a:t>
          </a:r>
        </a:p>
      </dsp:txBody>
      <dsp:txXfrm>
        <a:off x="8250531" y="286775"/>
        <a:ext cx="2403755" cy="3239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3F102-98E0-4E8D-8B3D-B115E748CF70}">
      <dsp:nvSpPr>
        <dsp:cNvPr id="0" name=""/>
        <dsp:cNvSpPr/>
      </dsp:nvSpPr>
      <dsp:spPr>
        <a:xfrm>
          <a:off x="1507480" y="395354"/>
          <a:ext cx="624516" cy="187018"/>
        </a:xfrm>
        <a:custGeom>
          <a:avLst/>
          <a:gdLst/>
          <a:ahLst/>
          <a:cxnLst/>
          <a:rect l="0" t="0" r="0" b="0"/>
          <a:pathLst>
            <a:path>
              <a:moveTo>
                <a:pt x="624516" y="0"/>
              </a:moveTo>
              <a:lnTo>
                <a:pt x="624516" y="130984"/>
              </a:lnTo>
              <a:lnTo>
                <a:pt x="0" y="130984"/>
              </a:lnTo>
              <a:lnTo>
                <a:pt x="0" y="1870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058D2-E7D1-46E3-8B20-7D4316BE28B5}">
      <dsp:nvSpPr>
        <dsp:cNvPr id="0" name=""/>
        <dsp:cNvSpPr/>
      </dsp:nvSpPr>
      <dsp:spPr>
        <a:xfrm>
          <a:off x="3714093" y="2378790"/>
          <a:ext cx="324865" cy="323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185"/>
              </a:lnTo>
              <a:lnTo>
                <a:pt x="324865" y="267185"/>
              </a:lnTo>
              <a:lnTo>
                <a:pt x="324865" y="3232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2B84A-9F32-436A-ADEF-0F8AAA864853}">
      <dsp:nvSpPr>
        <dsp:cNvPr id="0" name=""/>
        <dsp:cNvSpPr/>
      </dsp:nvSpPr>
      <dsp:spPr>
        <a:xfrm>
          <a:off x="3714093" y="1642884"/>
          <a:ext cx="238563" cy="351818"/>
        </a:xfrm>
        <a:custGeom>
          <a:avLst/>
          <a:gdLst/>
          <a:ahLst/>
          <a:cxnLst/>
          <a:rect l="0" t="0" r="0" b="0"/>
          <a:pathLst>
            <a:path>
              <a:moveTo>
                <a:pt x="238563" y="0"/>
              </a:moveTo>
              <a:lnTo>
                <a:pt x="238563" y="295784"/>
              </a:lnTo>
              <a:lnTo>
                <a:pt x="0" y="295784"/>
              </a:lnTo>
              <a:lnTo>
                <a:pt x="0" y="3518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D3841-0630-4496-BAED-5619953C8BAB}">
      <dsp:nvSpPr>
        <dsp:cNvPr id="0" name=""/>
        <dsp:cNvSpPr/>
      </dsp:nvSpPr>
      <dsp:spPr>
        <a:xfrm>
          <a:off x="3805917" y="921800"/>
          <a:ext cx="146739" cy="33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962"/>
              </a:lnTo>
              <a:lnTo>
                <a:pt x="146739" y="280962"/>
              </a:lnTo>
              <a:lnTo>
                <a:pt x="146739" y="3369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10560-4AE8-4082-9E05-9A625D29C7CD}">
      <dsp:nvSpPr>
        <dsp:cNvPr id="0" name=""/>
        <dsp:cNvSpPr/>
      </dsp:nvSpPr>
      <dsp:spPr>
        <a:xfrm>
          <a:off x="2560662" y="537713"/>
          <a:ext cx="1245255" cy="620525"/>
        </a:xfrm>
        <a:custGeom>
          <a:avLst/>
          <a:gdLst/>
          <a:ahLst/>
          <a:cxnLst/>
          <a:rect l="0" t="0" r="0" b="0"/>
          <a:pathLst>
            <a:path>
              <a:moveTo>
                <a:pt x="0" y="620525"/>
              </a:moveTo>
              <a:lnTo>
                <a:pt x="1245255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55343-79D4-4290-A190-42E065AC949B}">
      <dsp:nvSpPr>
        <dsp:cNvPr id="0" name=""/>
        <dsp:cNvSpPr/>
      </dsp:nvSpPr>
      <dsp:spPr>
        <a:xfrm>
          <a:off x="1097627" y="1112519"/>
          <a:ext cx="1463034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034" y="45720"/>
              </a:moveTo>
              <a:lnTo>
                <a:pt x="1463034" y="59891"/>
              </a:lnTo>
              <a:lnTo>
                <a:pt x="0" y="59891"/>
              </a:lnTo>
              <a:lnTo>
                <a:pt x="0" y="1159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8ACD6-FCBD-42AC-9539-F8F96533F9B1}">
      <dsp:nvSpPr>
        <dsp:cNvPr id="0" name=""/>
        <dsp:cNvSpPr/>
      </dsp:nvSpPr>
      <dsp:spPr>
        <a:xfrm>
          <a:off x="637136" y="1642886"/>
          <a:ext cx="1827157" cy="184037"/>
        </a:xfrm>
        <a:custGeom>
          <a:avLst/>
          <a:gdLst/>
          <a:ahLst/>
          <a:cxnLst/>
          <a:rect l="0" t="0" r="0" b="0"/>
          <a:pathLst>
            <a:path>
              <a:moveTo>
                <a:pt x="1827157" y="0"/>
              </a:moveTo>
              <a:lnTo>
                <a:pt x="1827157" y="128003"/>
              </a:lnTo>
              <a:lnTo>
                <a:pt x="0" y="128003"/>
              </a:lnTo>
              <a:lnTo>
                <a:pt x="0" y="184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E308C-A004-4730-B53A-4843F2CBDA69}">
      <dsp:nvSpPr>
        <dsp:cNvPr id="0" name=""/>
        <dsp:cNvSpPr/>
      </dsp:nvSpPr>
      <dsp:spPr>
        <a:xfrm>
          <a:off x="1696263" y="2487462"/>
          <a:ext cx="277051" cy="260597"/>
        </a:xfrm>
        <a:custGeom>
          <a:avLst/>
          <a:gdLst/>
          <a:ahLst/>
          <a:cxnLst/>
          <a:rect l="0" t="0" r="0" b="0"/>
          <a:pathLst>
            <a:path>
              <a:moveTo>
                <a:pt x="277051" y="0"/>
              </a:moveTo>
              <a:lnTo>
                <a:pt x="277051" y="204563"/>
              </a:lnTo>
              <a:lnTo>
                <a:pt x="0" y="204563"/>
              </a:lnTo>
              <a:lnTo>
                <a:pt x="0" y="2605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B1546-69C6-4F50-AB27-A67011838CEA}">
      <dsp:nvSpPr>
        <dsp:cNvPr id="0" name=""/>
        <dsp:cNvSpPr/>
      </dsp:nvSpPr>
      <dsp:spPr>
        <a:xfrm>
          <a:off x="1973314" y="1642886"/>
          <a:ext cx="490979" cy="460488"/>
        </a:xfrm>
        <a:custGeom>
          <a:avLst/>
          <a:gdLst/>
          <a:ahLst/>
          <a:cxnLst/>
          <a:rect l="0" t="0" r="0" b="0"/>
          <a:pathLst>
            <a:path>
              <a:moveTo>
                <a:pt x="490979" y="0"/>
              </a:moveTo>
              <a:lnTo>
                <a:pt x="490979" y="404454"/>
              </a:lnTo>
              <a:lnTo>
                <a:pt x="0" y="404454"/>
              </a:lnTo>
              <a:lnTo>
                <a:pt x="0" y="4604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163D2-63C6-451D-94EC-287B00227D7C}">
      <dsp:nvSpPr>
        <dsp:cNvPr id="0" name=""/>
        <dsp:cNvSpPr/>
      </dsp:nvSpPr>
      <dsp:spPr>
        <a:xfrm>
          <a:off x="2464294" y="1158239"/>
          <a:ext cx="96367" cy="100559"/>
        </a:xfrm>
        <a:custGeom>
          <a:avLst/>
          <a:gdLst/>
          <a:ahLst/>
          <a:cxnLst/>
          <a:rect l="0" t="0" r="0" b="0"/>
          <a:pathLst>
            <a:path>
              <a:moveTo>
                <a:pt x="96367" y="0"/>
              </a:moveTo>
              <a:lnTo>
                <a:pt x="96367" y="44526"/>
              </a:lnTo>
              <a:lnTo>
                <a:pt x="0" y="44526"/>
              </a:lnTo>
              <a:lnTo>
                <a:pt x="0" y="1005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0D16F-DDE5-4763-BB93-8732B1E63A4D}">
      <dsp:nvSpPr>
        <dsp:cNvPr id="0" name=""/>
        <dsp:cNvSpPr/>
      </dsp:nvSpPr>
      <dsp:spPr>
        <a:xfrm>
          <a:off x="2131997" y="395354"/>
          <a:ext cx="428665" cy="37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567"/>
              </a:lnTo>
              <a:lnTo>
                <a:pt x="428665" y="316567"/>
              </a:lnTo>
              <a:lnTo>
                <a:pt x="428665" y="3726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92F4E-D2D0-4025-8D75-EEDED4581139}">
      <dsp:nvSpPr>
        <dsp:cNvPr id="0" name=""/>
        <dsp:cNvSpPr/>
      </dsp:nvSpPr>
      <dsp:spPr>
        <a:xfrm>
          <a:off x="1829566" y="11267"/>
          <a:ext cx="604862" cy="38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AEAA3-5F6B-4E57-A466-DD7115D5A54F}">
      <dsp:nvSpPr>
        <dsp:cNvPr id="0" name=""/>
        <dsp:cNvSpPr/>
      </dsp:nvSpPr>
      <dsp:spPr>
        <a:xfrm>
          <a:off x="1896773" y="75113"/>
          <a:ext cx="604862" cy="38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/>
            <a:t>Q. M. </a:t>
          </a:r>
          <a:r>
            <a:rPr lang="hr-HR" sz="800" kern="1200" dirty="0" err="1"/>
            <a:t>Scaevola</a:t>
          </a:r>
          <a:endParaRPr lang="hr-HR" sz="800" kern="1200" dirty="0"/>
        </a:p>
      </dsp:txBody>
      <dsp:txXfrm>
        <a:off x="1908023" y="86363"/>
        <a:ext cx="582362" cy="361587"/>
      </dsp:txXfrm>
    </dsp:sp>
    <dsp:sp modelId="{D58766B0-EEA0-441C-AEE6-61D7DD5968B6}">
      <dsp:nvSpPr>
        <dsp:cNvPr id="0" name=""/>
        <dsp:cNvSpPr/>
      </dsp:nvSpPr>
      <dsp:spPr>
        <a:xfrm>
          <a:off x="2176662" y="767956"/>
          <a:ext cx="767999" cy="390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7EBE3-ABB7-46E1-A0C5-4FB4636538D5}">
      <dsp:nvSpPr>
        <dsp:cNvPr id="0" name=""/>
        <dsp:cNvSpPr/>
      </dsp:nvSpPr>
      <dsp:spPr>
        <a:xfrm>
          <a:off x="2243869" y="831802"/>
          <a:ext cx="767999" cy="390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err="1"/>
            <a:t>Servius</a:t>
          </a:r>
          <a:r>
            <a:rPr lang="hr-HR" sz="800" kern="1200" dirty="0"/>
            <a:t> </a:t>
          </a:r>
          <a:r>
            <a:rPr lang="hr-HR" sz="800" kern="1200" dirty="0" err="1"/>
            <a:t>Sulpicius</a:t>
          </a:r>
          <a:r>
            <a:rPr lang="hr-HR" sz="800" kern="1200" dirty="0"/>
            <a:t> </a:t>
          </a:r>
          <a:r>
            <a:rPr lang="hr-HR" sz="800" kern="1200" dirty="0" err="1"/>
            <a:t>Rufus</a:t>
          </a:r>
          <a:endParaRPr lang="hr-HR" sz="800" kern="1200" dirty="0"/>
        </a:p>
      </dsp:txBody>
      <dsp:txXfrm>
        <a:off x="2255300" y="843233"/>
        <a:ext cx="745137" cy="367420"/>
      </dsp:txXfrm>
    </dsp:sp>
    <dsp:sp modelId="{934C2F59-E0D0-4106-91A8-56C2EBB394E3}">
      <dsp:nvSpPr>
        <dsp:cNvPr id="0" name=""/>
        <dsp:cNvSpPr/>
      </dsp:nvSpPr>
      <dsp:spPr>
        <a:xfrm>
          <a:off x="1946417" y="1258798"/>
          <a:ext cx="1035753" cy="38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13EC4-CC6D-4FA4-B629-F84CED998D1F}">
      <dsp:nvSpPr>
        <dsp:cNvPr id="0" name=""/>
        <dsp:cNvSpPr/>
      </dsp:nvSpPr>
      <dsp:spPr>
        <a:xfrm>
          <a:off x="2013624" y="1322645"/>
          <a:ext cx="1035753" cy="38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err="1"/>
            <a:t>Aulus</a:t>
          </a:r>
          <a:r>
            <a:rPr lang="hr-HR" sz="800" kern="1200" dirty="0"/>
            <a:t> </a:t>
          </a:r>
          <a:r>
            <a:rPr lang="hr-HR" sz="800" kern="1200" dirty="0" err="1"/>
            <a:t>Ofilius</a:t>
          </a:r>
          <a:r>
            <a:rPr lang="hr-HR" sz="800" kern="1200" dirty="0"/>
            <a:t> – </a:t>
          </a:r>
          <a:r>
            <a:rPr lang="hr-HR" sz="800" kern="1200" dirty="0" err="1"/>
            <a:t>friend</a:t>
          </a:r>
          <a:r>
            <a:rPr lang="hr-HR" sz="800" kern="1200" dirty="0"/>
            <a:t> </a:t>
          </a:r>
          <a:r>
            <a:rPr lang="hr-HR" sz="800" kern="1200" dirty="0" err="1"/>
            <a:t>of</a:t>
          </a:r>
          <a:r>
            <a:rPr lang="hr-HR" sz="800" kern="1200" dirty="0"/>
            <a:t> </a:t>
          </a:r>
          <a:r>
            <a:rPr lang="hr-HR" sz="800" kern="1200" dirty="0" err="1"/>
            <a:t>Caesar</a:t>
          </a:r>
          <a:endParaRPr lang="hr-HR" sz="800" i="0" kern="1200" dirty="0"/>
        </a:p>
      </dsp:txBody>
      <dsp:txXfrm>
        <a:off x="2024874" y="1333895"/>
        <a:ext cx="1013253" cy="361587"/>
      </dsp:txXfrm>
    </dsp:sp>
    <dsp:sp modelId="{65B31D26-B79D-4D76-B6B3-B5C5DBE98F88}">
      <dsp:nvSpPr>
        <dsp:cNvPr id="0" name=""/>
        <dsp:cNvSpPr/>
      </dsp:nvSpPr>
      <dsp:spPr>
        <a:xfrm>
          <a:off x="1531980" y="2103374"/>
          <a:ext cx="882669" cy="38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E4B3C-764C-42D0-9AA6-DF2DAFA6324E}">
      <dsp:nvSpPr>
        <dsp:cNvPr id="0" name=""/>
        <dsp:cNvSpPr/>
      </dsp:nvSpPr>
      <dsp:spPr>
        <a:xfrm>
          <a:off x="1599187" y="2167221"/>
          <a:ext cx="882669" cy="38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err="1"/>
            <a:t>Ateius</a:t>
          </a:r>
          <a:r>
            <a:rPr lang="hr-HR" sz="800" kern="1200" dirty="0"/>
            <a:t> </a:t>
          </a:r>
          <a:r>
            <a:rPr lang="hr-HR" sz="800" kern="1200" dirty="0" err="1"/>
            <a:t>Capito</a:t>
          </a:r>
          <a:r>
            <a:rPr lang="hr-HR" sz="800" kern="1200" dirty="0"/>
            <a:t> – </a:t>
          </a:r>
          <a:r>
            <a:rPr lang="hr-HR" sz="800" kern="1200" dirty="0" err="1"/>
            <a:t>traditionalist</a:t>
          </a:r>
          <a:endParaRPr lang="hr-HR" sz="800" kern="1200" dirty="0"/>
        </a:p>
      </dsp:txBody>
      <dsp:txXfrm>
        <a:off x="1610437" y="2178471"/>
        <a:ext cx="860169" cy="361587"/>
      </dsp:txXfrm>
    </dsp:sp>
    <dsp:sp modelId="{12648045-764D-4C50-91F9-2D3DDD3CFB3A}">
      <dsp:nvSpPr>
        <dsp:cNvPr id="0" name=""/>
        <dsp:cNvSpPr/>
      </dsp:nvSpPr>
      <dsp:spPr>
        <a:xfrm>
          <a:off x="1393832" y="2748059"/>
          <a:ext cx="604862" cy="38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BF0F0-9F6D-4E10-9C5A-40AB3BE50F89}">
      <dsp:nvSpPr>
        <dsp:cNvPr id="0" name=""/>
        <dsp:cNvSpPr/>
      </dsp:nvSpPr>
      <dsp:spPr>
        <a:xfrm>
          <a:off x="1461039" y="2811906"/>
          <a:ext cx="604862" cy="38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err="1"/>
            <a:t>Massurius</a:t>
          </a:r>
          <a:r>
            <a:rPr lang="hr-HR" sz="800" kern="1200" dirty="0"/>
            <a:t> </a:t>
          </a:r>
          <a:r>
            <a:rPr lang="hr-HR" sz="800" kern="1200" dirty="0" err="1"/>
            <a:t>Sabinus</a:t>
          </a:r>
          <a:endParaRPr lang="hr-HR" sz="800" kern="1200" dirty="0"/>
        </a:p>
      </dsp:txBody>
      <dsp:txXfrm>
        <a:off x="1472289" y="2823156"/>
        <a:ext cx="582362" cy="361587"/>
      </dsp:txXfrm>
    </dsp:sp>
    <dsp:sp modelId="{874F20BB-B787-492A-BE5B-E4BFA8C78BB6}">
      <dsp:nvSpPr>
        <dsp:cNvPr id="0" name=""/>
        <dsp:cNvSpPr/>
      </dsp:nvSpPr>
      <dsp:spPr>
        <a:xfrm>
          <a:off x="334705" y="1826923"/>
          <a:ext cx="604862" cy="38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81A2B-8DC3-4605-A2CE-D19AB9B0E8A6}">
      <dsp:nvSpPr>
        <dsp:cNvPr id="0" name=""/>
        <dsp:cNvSpPr/>
      </dsp:nvSpPr>
      <dsp:spPr>
        <a:xfrm>
          <a:off x="401912" y="1890770"/>
          <a:ext cx="604862" cy="38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err="1"/>
            <a:t>Tubero</a:t>
          </a:r>
          <a:r>
            <a:rPr lang="hr-HR" sz="800" kern="1200" dirty="0"/>
            <a:t> – </a:t>
          </a:r>
          <a:r>
            <a:rPr lang="hr-HR" sz="800" kern="1200" dirty="0" err="1"/>
            <a:t>archaic</a:t>
          </a:r>
          <a:r>
            <a:rPr lang="hr-HR" sz="800" kern="1200" dirty="0"/>
            <a:t> </a:t>
          </a:r>
          <a:r>
            <a:rPr lang="hr-HR" sz="800" kern="1200" dirty="0" err="1"/>
            <a:t>style</a:t>
          </a:r>
          <a:endParaRPr lang="hr-HR" sz="800" kern="1200" dirty="0"/>
        </a:p>
      </dsp:txBody>
      <dsp:txXfrm>
        <a:off x="413162" y="1902020"/>
        <a:ext cx="582362" cy="361587"/>
      </dsp:txXfrm>
    </dsp:sp>
    <dsp:sp modelId="{81843C2D-6E12-4147-832B-3943AF771240}">
      <dsp:nvSpPr>
        <dsp:cNvPr id="0" name=""/>
        <dsp:cNvSpPr/>
      </dsp:nvSpPr>
      <dsp:spPr>
        <a:xfrm>
          <a:off x="795196" y="1228444"/>
          <a:ext cx="604862" cy="38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047D7-9AFE-412A-8AA5-9B773151BE3E}">
      <dsp:nvSpPr>
        <dsp:cNvPr id="0" name=""/>
        <dsp:cNvSpPr/>
      </dsp:nvSpPr>
      <dsp:spPr>
        <a:xfrm>
          <a:off x="862403" y="1292291"/>
          <a:ext cx="604862" cy="38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err="1"/>
            <a:t>Alfenus</a:t>
          </a:r>
          <a:r>
            <a:rPr lang="hr-HR" sz="800" kern="1200" dirty="0"/>
            <a:t> </a:t>
          </a:r>
          <a:r>
            <a:rPr lang="hr-HR" sz="800" kern="1200" dirty="0" err="1"/>
            <a:t>Varus</a:t>
          </a:r>
          <a:endParaRPr lang="hr-HR" sz="800" kern="1200" dirty="0"/>
        </a:p>
      </dsp:txBody>
      <dsp:txXfrm>
        <a:off x="873653" y="1303541"/>
        <a:ext cx="582362" cy="361587"/>
      </dsp:txXfrm>
    </dsp:sp>
    <dsp:sp modelId="{5E0710B3-6BDB-4405-8858-2C64F7E8A987}">
      <dsp:nvSpPr>
        <dsp:cNvPr id="0" name=""/>
        <dsp:cNvSpPr/>
      </dsp:nvSpPr>
      <dsp:spPr>
        <a:xfrm>
          <a:off x="3503486" y="537713"/>
          <a:ext cx="604862" cy="38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7FC29-E113-4BDB-B4B2-C88E7AFE5D7C}">
      <dsp:nvSpPr>
        <dsp:cNvPr id="0" name=""/>
        <dsp:cNvSpPr/>
      </dsp:nvSpPr>
      <dsp:spPr>
        <a:xfrm>
          <a:off x="3570693" y="601559"/>
          <a:ext cx="604862" cy="38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err="1"/>
            <a:t>Cornelius</a:t>
          </a:r>
          <a:r>
            <a:rPr lang="hr-HR" sz="800" kern="1200" dirty="0"/>
            <a:t> </a:t>
          </a:r>
          <a:r>
            <a:rPr lang="hr-HR" sz="800" kern="1200" dirty="0" err="1"/>
            <a:t>Maximus</a:t>
          </a:r>
          <a:endParaRPr lang="hr-HR" sz="800" kern="1200" dirty="0"/>
        </a:p>
      </dsp:txBody>
      <dsp:txXfrm>
        <a:off x="3581943" y="612809"/>
        <a:ext cx="582362" cy="361587"/>
      </dsp:txXfrm>
    </dsp:sp>
    <dsp:sp modelId="{B113C983-A52E-4406-9CE8-7B7D56E1E02A}">
      <dsp:nvSpPr>
        <dsp:cNvPr id="0" name=""/>
        <dsp:cNvSpPr/>
      </dsp:nvSpPr>
      <dsp:spPr>
        <a:xfrm>
          <a:off x="3650225" y="1258797"/>
          <a:ext cx="604862" cy="38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941E3-9A71-4639-AC05-05CF7ABAA80C}">
      <dsp:nvSpPr>
        <dsp:cNvPr id="0" name=""/>
        <dsp:cNvSpPr/>
      </dsp:nvSpPr>
      <dsp:spPr>
        <a:xfrm>
          <a:off x="3717432" y="1322643"/>
          <a:ext cx="604862" cy="38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err="1"/>
            <a:t>Trebatius</a:t>
          </a:r>
          <a:endParaRPr lang="hr-HR" sz="800" kern="1200" dirty="0"/>
        </a:p>
      </dsp:txBody>
      <dsp:txXfrm>
        <a:off x="3728682" y="1333893"/>
        <a:ext cx="582362" cy="361587"/>
      </dsp:txXfrm>
    </dsp:sp>
    <dsp:sp modelId="{4BBE31DA-A876-49E8-B964-8573B4C8CCF0}">
      <dsp:nvSpPr>
        <dsp:cNvPr id="0" name=""/>
        <dsp:cNvSpPr/>
      </dsp:nvSpPr>
      <dsp:spPr>
        <a:xfrm>
          <a:off x="3143690" y="1994703"/>
          <a:ext cx="1140806" cy="38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DDBF6-0A96-4896-8983-3E35213505E0}">
      <dsp:nvSpPr>
        <dsp:cNvPr id="0" name=""/>
        <dsp:cNvSpPr/>
      </dsp:nvSpPr>
      <dsp:spPr>
        <a:xfrm>
          <a:off x="3210897" y="2058549"/>
          <a:ext cx="1140806" cy="38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err="1"/>
            <a:t>Marcus</a:t>
          </a:r>
          <a:r>
            <a:rPr lang="hr-HR" sz="800" kern="1200" dirty="0"/>
            <a:t> </a:t>
          </a:r>
          <a:r>
            <a:rPr lang="hr-HR" sz="800" kern="1200" dirty="0" err="1"/>
            <a:t>Antistius</a:t>
          </a:r>
          <a:r>
            <a:rPr lang="hr-HR" sz="800" kern="1200" dirty="0"/>
            <a:t> </a:t>
          </a:r>
          <a:r>
            <a:rPr lang="hr-HR" sz="800" kern="1200" dirty="0" err="1"/>
            <a:t>Labeo</a:t>
          </a:r>
          <a:r>
            <a:rPr lang="hr-HR" sz="800" kern="1200" dirty="0"/>
            <a:t> – 400 </a:t>
          </a:r>
          <a:r>
            <a:rPr lang="hr-HR" sz="800" kern="1200" dirty="0" err="1"/>
            <a:t>volumes</a:t>
          </a:r>
          <a:r>
            <a:rPr lang="hr-HR" sz="800" kern="1200" dirty="0"/>
            <a:t> </a:t>
          </a:r>
          <a:r>
            <a:rPr lang="hr-HR" sz="800" kern="1200" dirty="0" err="1"/>
            <a:t>of</a:t>
          </a:r>
          <a:r>
            <a:rPr lang="hr-HR" sz="800" kern="1200" dirty="0"/>
            <a:t> </a:t>
          </a:r>
          <a:r>
            <a:rPr lang="hr-HR" sz="800" kern="1200" dirty="0" err="1"/>
            <a:t>text</a:t>
          </a:r>
          <a:endParaRPr lang="hr-HR" sz="800" kern="1200" dirty="0"/>
        </a:p>
      </dsp:txBody>
      <dsp:txXfrm>
        <a:off x="3222147" y="2069799"/>
        <a:ext cx="1118306" cy="361587"/>
      </dsp:txXfrm>
    </dsp:sp>
    <dsp:sp modelId="{A3039574-7708-4B56-81FE-2B6901F6DB25}">
      <dsp:nvSpPr>
        <dsp:cNvPr id="0" name=""/>
        <dsp:cNvSpPr/>
      </dsp:nvSpPr>
      <dsp:spPr>
        <a:xfrm>
          <a:off x="3736527" y="2702009"/>
          <a:ext cx="604862" cy="38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96995-9351-41C2-8DA1-803675513D49}">
      <dsp:nvSpPr>
        <dsp:cNvPr id="0" name=""/>
        <dsp:cNvSpPr/>
      </dsp:nvSpPr>
      <dsp:spPr>
        <a:xfrm>
          <a:off x="3803734" y="2765856"/>
          <a:ext cx="604862" cy="38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/>
            <a:t>Nerva</a:t>
          </a:r>
        </a:p>
      </dsp:txBody>
      <dsp:txXfrm>
        <a:off x="3814984" y="2777106"/>
        <a:ext cx="582362" cy="361587"/>
      </dsp:txXfrm>
    </dsp:sp>
    <dsp:sp modelId="{7BC458A6-C1AB-47A1-8C99-85D10B03A238}">
      <dsp:nvSpPr>
        <dsp:cNvPr id="0" name=""/>
        <dsp:cNvSpPr/>
      </dsp:nvSpPr>
      <dsp:spPr>
        <a:xfrm>
          <a:off x="1205049" y="582372"/>
          <a:ext cx="604862" cy="38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D0A63-27B4-472E-B6F3-08E7149C522D}">
      <dsp:nvSpPr>
        <dsp:cNvPr id="0" name=""/>
        <dsp:cNvSpPr/>
      </dsp:nvSpPr>
      <dsp:spPr>
        <a:xfrm>
          <a:off x="1272256" y="646219"/>
          <a:ext cx="604862" cy="38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err="1"/>
            <a:t>Aquillius</a:t>
          </a:r>
          <a:r>
            <a:rPr lang="hr-HR" sz="800" kern="1200" dirty="0"/>
            <a:t> </a:t>
          </a:r>
          <a:r>
            <a:rPr lang="hr-HR" sz="800" kern="1200" dirty="0" err="1"/>
            <a:t>Gallus</a:t>
          </a:r>
          <a:endParaRPr lang="hr-HR" sz="800" kern="1200" dirty="0"/>
        </a:p>
      </dsp:txBody>
      <dsp:txXfrm>
        <a:off x="1283506" y="657469"/>
        <a:ext cx="582362" cy="3615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DB8BA-3F84-4C4F-BFB8-94A985F27D26}">
      <dsp:nvSpPr>
        <dsp:cNvPr id="0" name=""/>
        <dsp:cNvSpPr/>
      </dsp:nvSpPr>
      <dsp:spPr>
        <a:xfrm>
          <a:off x="808459" y="0"/>
          <a:ext cx="9162539" cy="8975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3E7F6-76ED-489C-87F5-4744B0E93A77}">
      <dsp:nvSpPr>
        <dsp:cNvPr id="0" name=""/>
        <dsp:cNvSpPr/>
      </dsp:nvSpPr>
      <dsp:spPr>
        <a:xfrm>
          <a:off x="37" y="269250"/>
          <a:ext cx="2298990" cy="3590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/>
            <a:t>IUS CIVILE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/>
            <a:t>(754 – 201 BC)</a:t>
          </a:r>
        </a:p>
      </dsp:txBody>
      <dsp:txXfrm>
        <a:off x="17562" y="286775"/>
        <a:ext cx="2263940" cy="323950"/>
      </dsp:txXfrm>
    </dsp:sp>
    <dsp:sp modelId="{B5891329-DFC4-49ED-B3CE-BEF7583E6385}">
      <dsp:nvSpPr>
        <dsp:cNvPr id="0" name=""/>
        <dsp:cNvSpPr/>
      </dsp:nvSpPr>
      <dsp:spPr>
        <a:xfrm>
          <a:off x="2520616" y="269250"/>
          <a:ext cx="2298990" cy="3590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/>
            <a:t>IUS PRAETORIUM (201 – 27 BC)</a:t>
          </a:r>
        </a:p>
      </dsp:txBody>
      <dsp:txXfrm>
        <a:off x="2538141" y="286775"/>
        <a:ext cx="2263940" cy="323950"/>
      </dsp:txXfrm>
    </dsp:sp>
    <dsp:sp modelId="{601E75C0-31F0-4CF5-B49B-8DE365477159}">
      <dsp:nvSpPr>
        <dsp:cNvPr id="0" name=""/>
        <dsp:cNvSpPr/>
      </dsp:nvSpPr>
      <dsp:spPr>
        <a:xfrm>
          <a:off x="5041196" y="269250"/>
          <a:ext cx="2298990" cy="3590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/>
            <a:t>CLASSICAL LAW (27 BC – 235 AD)</a:t>
          </a:r>
        </a:p>
      </dsp:txBody>
      <dsp:txXfrm>
        <a:off x="5058721" y="286775"/>
        <a:ext cx="2263940" cy="323950"/>
      </dsp:txXfrm>
    </dsp:sp>
    <dsp:sp modelId="{8AEAF618-6F46-4C36-9D80-976FF7D75547}">
      <dsp:nvSpPr>
        <dsp:cNvPr id="0" name=""/>
        <dsp:cNvSpPr/>
      </dsp:nvSpPr>
      <dsp:spPr>
        <a:xfrm>
          <a:off x="7561776" y="150939"/>
          <a:ext cx="3217644" cy="59562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POSTCLASSICAL LAW (235 – 565 AD)</a:t>
          </a:r>
        </a:p>
      </dsp:txBody>
      <dsp:txXfrm>
        <a:off x="7590852" y="180015"/>
        <a:ext cx="3159492" cy="537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16EFA1-F873-4B8E-A57D-1912C65CD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79A49D-1DB0-4F85-8819-C02134D1E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503792D-4A85-4083-8D23-C5991479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E4-B5AE-4430-8417-3809957044DF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3B69C0-8C1B-457D-B795-DF6EF07F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22BAC0-8E82-4ADF-ABFE-37CF5D53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59ED-CED4-49EB-9307-5E1CFFB1C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671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A1A423-F681-471E-9AD6-E147660D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E0A9ED1-7E56-447D-BD3B-457A289C9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3D01F5-A0C4-40FF-A273-230D34F2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E4-B5AE-4430-8417-3809957044DF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6D7C3E-B4ED-427F-8CE5-70618E36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E5D4378-EDC9-4828-9310-94440724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59ED-CED4-49EB-9307-5E1CFFB1C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657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019A62-F32B-463D-8A89-D4B0C2E7D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524341D-BEB9-4687-A26D-0BACE9C53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51D89F-0764-453B-8E20-476D9C8C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E4-B5AE-4430-8417-3809957044DF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55406B-5F81-462A-9AB2-F72C2799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9D8E02-F811-4AB8-8CDE-45986364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59ED-CED4-49EB-9307-5E1CFFB1C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439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C0900A-D486-44D1-A220-27DB3D61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63B58B-B15C-461E-99B6-3A74E30CF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E0EF6F-E32B-41BC-9393-91F967D7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E4-B5AE-4430-8417-3809957044DF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F05067-7D66-465C-8289-51D2BA92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EC0D982-0FC6-4076-A306-B804DE97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59ED-CED4-49EB-9307-5E1CFFB1C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675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932455-3A40-470F-BFE3-95AD88A5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1C1A1A3-65E0-4951-AE6B-9EEE9D534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7A06F7-63B3-48A1-85AD-3A6A1D93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E4-B5AE-4430-8417-3809957044DF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5916EEB-7434-4BE0-BC33-5E848079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C657931-FA0E-43D0-AC40-9AB1D57F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59ED-CED4-49EB-9307-5E1CFFB1C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64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9AC592-5C65-408A-A459-BBB0A522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D19832-BF66-4747-99BB-86E31469E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4402694-7DE7-466C-89C2-3887F4773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950BBE3-0619-450C-B5B1-AC0BDE8C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E4-B5AE-4430-8417-3809957044DF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F370D49-33F0-495D-8D19-6A511701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5100B74-69F4-4ECA-A6D8-F620C28E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59ED-CED4-49EB-9307-5E1CFFB1C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70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547DE1-48C8-4926-85E2-35B801EE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B01339-CBAB-494B-8A4C-74BEB14BF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729EA34-44AD-4C57-9BC6-83FF9239D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B791BB0-6DEE-4942-9D60-4BE0066A3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3B627A7-95F8-46E0-9C10-45F6DD64B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CED5992-CEED-4373-A881-237AB860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E4-B5AE-4430-8417-3809957044DF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7E693AD-F395-4442-B438-30C4C423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3F17CDE-66FE-4325-BA48-B590105E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59ED-CED4-49EB-9307-5E1CFFB1C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454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432A29-FB32-4409-B54F-1F2D4179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F3CB668-AAA9-4EA3-8FC1-9F278E37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E4-B5AE-4430-8417-3809957044DF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BDF2D6B-42B2-4DDF-A4F7-60FF09B2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84324E9-FC20-4B97-8840-9E77D27B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59ED-CED4-49EB-9307-5E1CFFB1C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615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36C1A85-56C3-4A5D-985A-B101FB4F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E4-B5AE-4430-8417-3809957044DF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ACBFBF1-D8BA-4E32-ABE5-AEC8C5AC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89A5E18-426D-493B-80FA-D86E6624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59ED-CED4-49EB-9307-5E1CFFB1C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56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C500B2-74B9-43B3-AF78-9DA5F282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27D50-A187-4CF0-BCCB-BAAF12A3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1B31965-DE70-4C15-8605-5B6933B92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3EE6C04-0D4F-4A8A-964D-2399DD70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E4-B5AE-4430-8417-3809957044DF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D8D9A15-24B4-48AA-90D1-284F2B50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868EFFD-11E9-4C7E-B2BE-3B2A680B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59ED-CED4-49EB-9307-5E1CFFB1C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90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892BBD-3A7D-4A3B-9F3D-AB353F4A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E5B95A4-D427-40DC-9C0B-B5BDC6894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F9BAA1E-0F1A-4456-9FA2-7A1B994E4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2431AB-7F8E-4C3B-A736-0FB46A27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E4-B5AE-4430-8417-3809957044DF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106AC1D-66DE-4369-9D63-A725D4CA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330DA85-12F3-4543-BA32-DA1F5620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59ED-CED4-49EB-9307-5E1CFFB1C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409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69FCCD2-5832-4AF3-A547-10CF829B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434C537-7A24-468E-B6CE-1128ADC03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783F89-4301-48C2-AB0D-685A9CB36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20E4-B5AE-4430-8417-3809957044DF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112A0A-9D6A-4595-9163-E3201BCE9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8A06B4E-ABCB-4F09-8EE3-9E3C2DB69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959ED-CED4-49EB-9307-5E1CFFB1C1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184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svg"/><Relationship Id="rId1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1.svg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" Type="http://schemas.openxmlformats.org/officeDocument/2006/relationships/diagramData" Target="../diagrams/data1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5.svg"/><Relationship Id="rId23" Type="http://schemas.openxmlformats.org/officeDocument/2006/relationships/image" Target="../media/image9.jpe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3.png"/><Relationship Id="rId2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.svg"/><Relationship Id="rId1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21" Type="http://schemas.openxmlformats.org/officeDocument/2006/relationships/image" Target="../media/image11.svg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" Type="http://schemas.openxmlformats.org/officeDocument/2006/relationships/diagramData" Target="../diagrams/data3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5.svg"/><Relationship Id="rId23" Type="http://schemas.openxmlformats.org/officeDocument/2006/relationships/image" Target="../media/image9.jpeg"/><Relationship Id="rId10" Type="http://schemas.openxmlformats.org/officeDocument/2006/relationships/diagramColors" Target="../diagrams/colors4.xml"/><Relationship Id="rId19" Type="http://schemas.openxmlformats.org/officeDocument/2006/relationships/image" Target="../media/image6.png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3.png"/><Relationship Id="rId2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5.jpeg"/><Relationship Id="rId12" Type="http://schemas.openxmlformats.org/officeDocument/2006/relationships/diagramColors" Target="../diagrams/colors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openxmlformats.org/officeDocument/2006/relationships/diagramQuickStyle" Target="../diagrams/quickStyle8.xml"/><Relationship Id="rId5" Type="http://schemas.openxmlformats.org/officeDocument/2006/relationships/diagramColors" Target="../diagrams/colors7.xml"/><Relationship Id="rId10" Type="http://schemas.openxmlformats.org/officeDocument/2006/relationships/diagramLayout" Target="../diagrams/layout8.xml"/><Relationship Id="rId4" Type="http://schemas.openxmlformats.org/officeDocument/2006/relationships/diagramQuickStyle" Target="../diagrams/quickStyle7.xml"/><Relationship Id="rId9" Type="http://schemas.openxmlformats.org/officeDocument/2006/relationships/diagramData" Target="../diagrams/data8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5.jpeg"/><Relationship Id="rId12" Type="http://schemas.openxmlformats.org/officeDocument/2006/relationships/diagramQuickStyle" Target="../diagrams/quickStyle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openxmlformats.org/officeDocument/2006/relationships/diagramLayout" Target="../diagrams/layout10.xml"/><Relationship Id="rId5" Type="http://schemas.openxmlformats.org/officeDocument/2006/relationships/diagramColors" Target="../diagrams/colors9.xml"/><Relationship Id="rId10" Type="http://schemas.openxmlformats.org/officeDocument/2006/relationships/diagramData" Target="../diagrams/data10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9.jpeg"/><Relationship Id="rId14" Type="http://schemas.microsoft.com/office/2007/relationships/diagramDrawing" Target="../diagrams/drawing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D01E39-DC15-4C56-B458-B17B66E03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967" y="609601"/>
            <a:ext cx="10519719" cy="14333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3200" dirty="0">
                <a:latin typeface="Book Antiqua" panose="02040602050305030304" pitchFamily="18" charset="0"/>
              </a:rPr>
              <a:t>INTRODUCTION – HISTORICAL DEVELOPMENT AND THE SYSTEM OF ROMAN LAW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96AA5A8-DEB6-4264-B70B-48987D63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1708" y="5560541"/>
            <a:ext cx="9144000" cy="990600"/>
          </a:xfrm>
        </p:spPr>
        <p:txBody>
          <a:bodyPr/>
          <a:lstStyle/>
          <a:p>
            <a:r>
              <a:rPr lang="fr-FR" dirty="0">
                <a:latin typeface="Book Antiqua" panose="02040602050305030304" pitchFamily="18" charset="0"/>
              </a:rPr>
              <a:t>ROMAN PRIVATE LAW, 201</a:t>
            </a:r>
            <a:r>
              <a:rPr lang="hr-HR" dirty="0">
                <a:latin typeface="Book Antiqua" panose="02040602050305030304" pitchFamily="18" charset="0"/>
              </a:rPr>
              <a:t>7</a:t>
            </a:r>
            <a:r>
              <a:rPr lang="fr-FR" dirty="0">
                <a:latin typeface="Book Antiqua" panose="02040602050305030304" pitchFamily="18" charset="0"/>
              </a:rPr>
              <a:t>/201</a:t>
            </a:r>
            <a:r>
              <a:rPr lang="hr-HR" dirty="0">
                <a:latin typeface="Book Antiqua" panose="02040602050305030304" pitchFamily="18" charset="0"/>
              </a:rPr>
              <a:t>8</a:t>
            </a:r>
            <a:endParaRPr lang="fr-FR" dirty="0">
              <a:latin typeface="Book Antiqua" panose="02040602050305030304" pitchFamily="18" charset="0"/>
            </a:endParaRPr>
          </a:p>
          <a:p>
            <a:r>
              <a:rPr lang="fr-FR" dirty="0">
                <a:latin typeface="Book Antiqua" panose="02040602050305030304" pitchFamily="18" charset="0"/>
              </a:rPr>
              <a:t>LECTURE </a:t>
            </a:r>
            <a:r>
              <a:rPr lang="hr-HR" dirty="0">
                <a:latin typeface="Book Antiqua" panose="02040602050305030304" pitchFamily="18" charset="0"/>
              </a:rPr>
              <a:t>ASSOC. PROF.</a:t>
            </a:r>
            <a:r>
              <a:rPr lang="fr-FR" dirty="0">
                <a:latin typeface="Book Antiqua" panose="02040602050305030304" pitchFamily="18" charset="0"/>
              </a:rPr>
              <a:t> KARLOVIĆ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6CED157-D1E5-446A-959E-DD6D89FF3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924" y="2483709"/>
            <a:ext cx="6219568" cy="26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4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DFB94C-C194-4176-B077-598351D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II. OBLIGATIONS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5847D2A1-D46A-4DFD-AF5F-3939173E8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445" y="1825625"/>
            <a:ext cx="74671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228698-953E-4E22-B278-0C5E5243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III. CONTRACTS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3D171061-71AF-45FE-A144-30805588F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6723" y="1825625"/>
            <a:ext cx="82185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3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C55007-F279-41B6-B18F-CC4A752F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D1CB379-6EF5-4FFE-8604-E156D3124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804600"/>
              </p:ext>
            </p:extLst>
          </p:nvPr>
        </p:nvGraphicFramePr>
        <p:xfrm>
          <a:off x="838199" y="3138615"/>
          <a:ext cx="10711249" cy="163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298C16F2-0480-4112-8413-96BB55368FFF}"/>
              </a:ext>
            </a:extLst>
          </p:cNvPr>
          <p:cNvCxnSpPr>
            <a:cxnSpLocks/>
          </p:cNvCxnSpPr>
          <p:nvPr/>
        </p:nvCxnSpPr>
        <p:spPr>
          <a:xfrm>
            <a:off x="838200" y="2125362"/>
            <a:ext cx="10515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B4D70940-5857-4D3D-A045-A592B60BA1C2}"/>
              </a:ext>
            </a:extLst>
          </p:cNvPr>
          <p:cNvCxnSpPr/>
          <p:nvPr/>
        </p:nvCxnSpPr>
        <p:spPr>
          <a:xfrm>
            <a:off x="838200" y="2001795"/>
            <a:ext cx="0" cy="29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D1F8A882-8D68-4E2E-8E7F-CF897A20BF17}"/>
              </a:ext>
            </a:extLst>
          </p:cNvPr>
          <p:cNvCxnSpPr/>
          <p:nvPr/>
        </p:nvCxnSpPr>
        <p:spPr>
          <a:xfrm>
            <a:off x="6137189" y="1977081"/>
            <a:ext cx="0" cy="29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2DEEF026-C5E0-4B5C-BDC5-DAC7B22F6659}"/>
              </a:ext>
            </a:extLst>
          </p:cNvPr>
          <p:cNvCxnSpPr>
            <a:cxnSpLocks/>
          </p:cNvCxnSpPr>
          <p:nvPr/>
        </p:nvCxnSpPr>
        <p:spPr>
          <a:xfrm>
            <a:off x="4308389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0585D5A3-5E36-40D5-9C19-7A79C5739C01}"/>
              </a:ext>
            </a:extLst>
          </p:cNvPr>
          <p:cNvCxnSpPr>
            <a:cxnSpLocks/>
          </p:cNvCxnSpPr>
          <p:nvPr/>
        </p:nvCxnSpPr>
        <p:spPr>
          <a:xfrm>
            <a:off x="8188411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7FFEC42-B709-47AE-89E7-44E73821E10C}"/>
              </a:ext>
            </a:extLst>
          </p:cNvPr>
          <p:cNvSpPr txBox="1"/>
          <p:nvPr/>
        </p:nvSpPr>
        <p:spPr>
          <a:xfrm>
            <a:off x="607540" y="2298357"/>
            <a:ext cx="46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754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7550DD0-EEFF-485C-B117-ED2FF42BE4CC}"/>
              </a:ext>
            </a:extLst>
          </p:cNvPr>
          <p:cNvSpPr txBox="1"/>
          <p:nvPr/>
        </p:nvSpPr>
        <p:spPr>
          <a:xfrm>
            <a:off x="4061254" y="2281881"/>
            <a:ext cx="49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201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AD343B6-17C3-4408-A37D-45336731BA54}"/>
              </a:ext>
            </a:extLst>
          </p:cNvPr>
          <p:cNvSpPr txBox="1"/>
          <p:nvPr/>
        </p:nvSpPr>
        <p:spPr>
          <a:xfrm>
            <a:off x="6000199" y="2273643"/>
            <a:ext cx="27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0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44DC7EC-E9C8-41FC-A7FD-377AA570EDC9}"/>
              </a:ext>
            </a:extLst>
          </p:cNvPr>
          <p:cNvSpPr txBox="1"/>
          <p:nvPr/>
        </p:nvSpPr>
        <p:spPr>
          <a:xfrm>
            <a:off x="7968045" y="2288512"/>
            <a:ext cx="499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235</a:t>
            </a:r>
          </a:p>
        </p:txBody>
      </p: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B84AD8B8-0A33-45D7-A5E8-7FDFFEBCD359}"/>
              </a:ext>
            </a:extLst>
          </p:cNvPr>
          <p:cNvCxnSpPr>
            <a:cxnSpLocks/>
          </p:cNvCxnSpPr>
          <p:nvPr/>
        </p:nvCxnSpPr>
        <p:spPr>
          <a:xfrm>
            <a:off x="10610335" y="1977081"/>
            <a:ext cx="0" cy="3212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6A8633FE-74E5-461D-8530-6286854B0FF8}"/>
              </a:ext>
            </a:extLst>
          </p:cNvPr>
          <p:cNvSpPr txBox="1"/>
          <p:nvPr/>
        </p:nvSpPr>
        <p:spPr>
          <a:xfrm>
            <a:off x="10346724" y="2298357"/>
            <a:ext cx="527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565</a:t>
            </a:r>
          </a:p>
        </p:txBody>
      </p:sp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4E681FEF-5A08-4EF6-BBD3-712B15D82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621395"/>
              </p:ext>
            </p:extLst>
          </p:nvPr>
        </p:nvGraphicFramePr>
        <p:xfrm>
          <a:off x="838199" y="4993462"/>
          <a:ext cx="10711249" cy="111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8" name="Grafika 27" descr="Planet Zemlja, Europa – Afrika">
            <a:extLst>
              <a:ext uri="{FF2B5EF4-FFF2-40B4-BE49-F238E27FC236}">
                <a16:creationId xmlns:a16="http://schemas.microsoft.com/office/drawing/2014/main" id="{D1627441-A06D-45CC-A837-4FE6E9EBEFC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616579" y="2229997"/>
            <a:ext cx="488588" cy="488588"/>
          </a:xfrm>
          <a:prstGeom prst="rect">
            <a:avLst/>
          </a:prstGeom>
        </p:spPr>
      </p:pic>
      <p:pic>
        <p:nvPicPr>
          <p:cNvPr id="30" name="Grafika 29" descr="Drveni čekić">
            <a:extLst>
              <a:ext uri="{FF2B5EF4-FFF2-40B4-BE49-F238E27FC236}">
                <a16:creationId xmlns:a16="http://schemas.microsoft.com/office/drawing/2014/main" id="{CC66F1FA-A103-4644-9BE7-8F2E4B615C3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140108" y="2550922"/>
            <a:ext cx="464030" cy="464030"/>
          </a:xfrm>
          <a:prstGeom prst="rect">
            <a:avLst/>
          </a:prstGeom>
        </p:spPr>
      </p:pic>
      <p:sp>
        <p:nvSpPr>
          <p:cNvPr id="31" name="TekstniOkvir 30">
            <a:extLst>
              <a:ext uri="{FF2B5EF4-FFF2-40B4-BE49-F238E27FC236}">
                <a16:creationId xmlns:a16="http://schemas.microsoft.com/office/drawing/2014/main" id="{97C37C23-8D88-4C75-B299-2199BD9011A1}"/>
              </a:ext>
            </a:extLst>
          </p:cNvPr>
          <p:cNvSpPr txBox="1"/>
          <p:nvPr/>
        </p:nvSpPr>
        <p:spPr>
          <a:xfrm>
            <a:off x="3105167" y="2298357"/>
            <a:ext cx="51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242</a:t>
            </a:r>
          </a:p>
        </p:txBody>
      </p: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585F99AC-112C-4204-972E-32EAB1E686C0}"/>
              </a:ext>
            </a:extLst>
          </p:cNvPr>
          <p:cNvCxnSpPr/>
          <p:nvPr/>
        </p:nvCxnSpPr>
        <p:spPr>
          <a:xfrm>
            <a:off x="3317790" y="2001795"/>
            <a:ext cx="0" cy="2282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a 34" descr="Zgrada suda">
            <a:extLst>
              <a:ext uri="{FF2B5EF4-FFF2-40B4-BE49-F238E27FC236}">
                <a16:creationId xmlns:a16="http://schemas.microsoft.com/office/drawing/2014/main" id="{D4D78271-EB5B-40E8-9106-366F0966D25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885409" y="2365001"/>
            <a:ext cx="545318" cy="545318"/>
          </a:xfrm>
          <a:prstGeom prst="rect">
            <a:avLst/>
          </a:prstGeom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id="{045CA6E6-1CFD-4DE5-9E80-EA4C08CFD92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1" y="764436"/>
            <a:ext cx="874755" cy="1166340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031A0444-BBC5-4AB7-95D3-1EB21DB66F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75684" y="642551"/>
            <a:ext cx="923009" cy="1202025"/>
          </a:xfrm>
          <a:prstGeom prst="rect">
            <a:avLst/>
          </a:prstGeom>
        </p:spPr>
      </p:pic>
      <p:pic>
        <p:nvPicPr>
          <p:cNvPr id="40" name="Grafika 39" descr="Knjige">
            <a:extLst>
              <a:ext uri="{FF2B5EF4-FFF2-40B4-BE49-F238E27FC236}">
                <a16:creationId xmlns:a16="http://schemas.microsoft.com/office/drawing/2014/main" id="{AD5B3772-1D27-470C-9263-F4F0F5BF4FE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741178" y="2365000"/>
            <a:ext cx="568806" cy="549861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44635760-142E-43D8-AEEC-F3D27E9A6DBE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98" y="2353660"/>
            <a:ext cx="730990" cy="974654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0D5B8E0-2E42-4BDE-8A84-95A38B9A1CC5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98" y="764436"/>
            <a:ext cx="1768850" cy="936680"/>
          </a:xfrm>
          <a:prstGeom prst="rect">
            <a:avLst/>
          </a:prstGeom>
        </p:spPr>
      </p:pic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4D0905F4-6ABF-4407-8FE4-750F3FAE5345}"/>
              </a:ext>
            </a:extLst>
          </p:cNvPr>
          <p:cNvCxnSpPr>
            <a:cxnSpLocks/>
          </p:cNvCxnSpPr>
          <p:nvPr/>
        </p:nvCxnSpPr>
        <p:spPr>
          <a:xfrm>
            <a:off x="5774724" y="2001795"/>
            <a:ext cx="0" cy="2529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id="{31D10D71-9E29-456A-931A-7A6766AA47DE}"/>
              </a:ext>
            </a:extLst>
          </p:cNvPr>
          <p:cNvSpPr txBox="1"/>
          <p:nvPr/>
        </p:nvSpPr>
        <p:spPr>
          <a:xfrm>
            <a:off x="5589660" y="2258041"/>
            <a:ext cx="382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58205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C55007-F279-41B6-B18F-CC4A752F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D1CB379-6EF5-4FFE-8604-E156D31245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3138615"/>
          <a:ext cx="10711249" cy="163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298C16F2-0480-4112-8413-96BB55368FFF}"/>
              </a:ext>
            </a:extLst>
          </p:cNvPr>
          <p:cNvCxnSpPr>
            <a:cxnSpLocks/>
          </p:cNvCxnSpPr>
          <p:nvPr/>
        </p:nvCxnSpPr>
        <p:spPr>
          <a:xfrm>
            <a:off x="838200" y="2125362"/>
            <a:ext cx="10515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B4D70940-5857-4D3D-A045-A592B60BA1C2}"/>
              </a:ext>
            </a:extLst>
          </p:cNvPr>
          <p:cNvCxnSpPr/>
          <p:nvPr/>
        </p:nvCxnSpPr>
        <p:spPr>
          <a:xfrm>
            <a:off x="838200" y="2001795"/>
            <a:ext cx="0" cy="29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D1F8A882-8D68-4E2E-8E7F-CF897A20BF17}"/>
              </a:ext>
            </a:extLst>
          </p:cNvPr>
          <p:cNvCxnSpPr/>
          <p:nvPr/>
        </p:nvCxnSpPr>
        <p:spPr>
          <a:xfrm>
            <a:off x="6137189" y="1977081"/>
            <a:ext cx="0" cy="29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2DEEF026-C5E0-4B5C-BDC5-DAC7B22F6659}"/>
              </a:ext>
            </a:extLst>
          </p:cNvPr>
          <p:cNvCxnSpPr>
            <a:cxnSpLocks/>
          </p:cNvCxnSpPr>
          <p:nvPr/>
        </p:nvCxnSpPr>
        <p:spPr>
          <a:xfrm>
            <a:off x="4308389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0585D5A3-5E36-40D5-9C19-7A79C5739C01}"/>
              </a:ext>
            </a:extLst>
          </p:cNvPr>
          <p:cNvCxnSpPr>
            <a:cxnSpLocks/>
          </p:cNvCxnSpPr>
          <p:nvPr/>
        </p:nvCxnSpPr>
        <p:spPr>
          <a:xfrm>
            <a:off x="8188411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7FFEC42-B709-47AE-89E7-44E73821E10C}"/>
              </a:ext>
            </a:extLst>
          </p:cNvPr>
          <p:cNvSpPr txBox="1"/>
          <p:nvPr/>
        </p:nvSpPr>
        <p:spPr>
          <a:xfrm>
            <a:off x="607540" y="2298357"/>
            <a:ext cx="46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754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7550DD0-EEFF-485C-B117-ED2FF42BE4CC}"/>
              </a:ext>
            </a:extLst>
          </p:cNvPr>
          <p:cNvSpPr txBox="1"/>
          <p:nvPr/>
        </p:nvSpPr>
        <p:spPr>
          <a:xfrm>
            <a:off x="4061254" y="2281881"/>
            <a:ext cx="49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201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AD343B6-17C3-4408-A37D-45336731BA54}"/>
              </a:ext>
            </a:extLst>
          </p:cNvPr>
          <p:cNvSpPr txBox="1"/>
          <p:nvPr/>
        </p:nvSpPr>
        <p:spPr>
          <a:xfrm>
            <a:off x="6000199" y="2273643"/>
            <a:ext cx="27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0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44DC7EC-E9C8-41FC-A7FD-377AA570EDC9}"/>
              </a:ext>
            </a:extLst>
          </p:cNvPr>
          <p:cNvSpPr txBox="1"/>
          <p:nvPr/>
        </p:nvSpPr>
        <p:spPr>
          <a:xfrm>
            <a:off x="7968045" y="2288512"/>
            <a:ext cx="499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235</a:t>
            </a:r>
          </a:p>
        </p:txBody>
      </p: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B84AD8B8-0A33-45D7-A5E8-7FDFFEBCD359}"/>
              </a:ext>
            </a:extLst>
          </p:cNvPr>
          <p:cNvCxnSpPr>
            <a:cxnSpLocks/>
          </p:cNvCxnSpPr>
          <p:nvPr/>
        </p:nvCxnSpPr>
        <p:spPr>
          <a:xfrm>
            <a:off x="10610335" y="1977081"/>
            <a:ext cx="0" cy="3212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6A8633FE-74E5-461D-8530-6286854B0FF8}"/>
              </a:ext>
            </a:extLst>
          </p:cNvPr>
          <p:cNvSpPr txBox="1"/>
          <p:nvPr/>
        </p:nvSpPr>
        <p:spPr>
          <a:xfrm>
            <a:off x="10346724" y="2298357"/>
            <a:ext cx="527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565</a:t>
            </a:r>
          </a:p>
        </p:txBody>
      </p:sp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4E681FEF-5A08-4EF6-BBD3-712B15D822A2}"/>
              </a:ext>
            </a:extLst>
          </p:cNvPr>
          <p:cNvGraphicFramePr/>
          <p:nvPr/>
        </p:nvGraphicFramePr>
        <p:xfrm>
          <a:off x="838199" y="4993462"/>
          <a:ext cx="10711249" cy="111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8" name="Grafika 27" descr="Planet Zemlja, Europa – Afrika">
            <a:extLst>
              <a:ext uri="{FF2B5EF4-FFF2-40B4-BE49-F238E27FC236}">
                <a16:creationId xmlns:a16="http://schemas.microsoft.com/office/drawing/2014/main" id="{D1627441-A06D-45CC-A837-4FE6E9EBEFC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616579" y="2229997"/>
            <a:ext cx="488588" cy="488588"/>
          </a:xfrm>
          <a:prstGeom prst="rect">
            <a:avLst/>
          </a:prstGeom>
        </p:spPr>
      </p:pic>
      <p:pic>
        <p:nvPicPr>
          <p:cNvPr id="30" name="Grafika 29" descr="Drveni čekić">
            <a:extLst>
              <a:ext uri="{FF2B5EF4-FFF2-40B4-BE49-F238E27FC236}">
                <a16:creationId xmlns:a16="http://schemas.microsoft.com/office/drawing/2014/main" id="{CC66F1FA-A103-4644-9BE7-8F2E4B615C3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140108" y="2550922"/>
            <a:ext cx="464030" cy="464030"/>
          </a:xfrm>
          <a:prstGeom prst="rect">
            <a:avLst/>
          </a:prstGeom>
        </p:spPr>
      </p:pic>
      <p:sp>
        <p:nvSpPr>
          <p:cNvPr id="31" name="TekstniOkvir 30">
            <a:extLst>
              <a:ext uri="{FF2B5EF4-FFF2-40B4-BE49-F238E27FC236}">
                <a16:creationId xmlns:a16="http://schemas.microsoft.com/office/drawing/2014/main" id="{97C37C23-8D88-4C75-B299-2199BD9011A1}"/>
              </a:ext>
            </a:extLst>
          </p:cNvPr>
          <p:cNvSpPr txBox="1"/>
          <p:nvPr/>
        </p:nvSpPr>
        <p:spPr>
          <a:xfrm>
            <a:off x="3105167" y="2298357"/>
            <a:ext cx="51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242</a:t>
            </a:r>
          </a:p>
        </p:txBody>
      </p: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585F99AC-112C-4204-972E-32EAB1E686C0}"/>
              </a:ext>
            </a:extLst>
          </p:cNvPr>
          <p:cNvCxnSpPr/>
          <p:nvPr/>
        </p:nvCxnSpPr>
        <p:spPr>
          <a:xfrm>
            <a:off x="3317790" y="2001795"/>
            <a:ext cx="0" cy="2282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a 34" descr="Zgrada suda">
            <a:extLst>
              <a:ext uri="{FF2B5EF4-FFF2-40B4-BE49-F238E27FC236}">
                <a16:creationId xmlns:a16="http://schemas.microsoft.com/office/drawing/2014/main" id="{D4D78271-EB5B-40E8-9106-366F0966D25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885409" y="2365001"/>
            <a:ext cx="545318" cy="545318"/>
          </a:xfrm>
          <a:prstGeom prst="rect">
            <a:avLst/>
          </a:prstGeom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id="{045CA6E6-1CFD-4DE5-9E80-EA4C08CFD92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1" y="764436"/>
            <a:ext cx="874755" cy="1166340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031A0444-BBC5-4AB7-95D3-1EB21DB66F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75684" y="642551"/>
            <a:ext cx="923009" cy="1202025"/>
          </a:xfrm>
          <a:prstGeom prst="rect">
            <a:avLst/>
          </a:prstGeom>
        </p:spPr>
      </p:pic>
      <p:pic>
        <p:nvPicPr>
          <p:cNvPr id="40" name="Grafika 39" descr="Knjige">
            <a:extLst>
              <a:ext uri="{FF2B5EF4-FFF2-40B4-BE49-F238E27FC236}">
                <a16:creationId xmlns:a16="http://schemas.microsoft.com/office/drawing/2014/main" id="{AD5B3772-1D27-470C-9263-F4F0F5BF4FE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741178" y="2365000"/>
            <a:ext cx="568806" cy="549861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44635760-142E-43D8-AEEC-F3D27E9A6DBE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98" y="2353660"/>
            <a:ext cx="730990" cy="974654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0D5B8E0-2E42-4BDE-8A84-95A38B9A1CC5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98" y="764436"/>
            <a:ext cx="1768850" cy="9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5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2B4C8664-23A4-4D36-B3B7-4F32DC4C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D1CB379-6EF5-4FFE-8604-E156D312455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7687478"/>
              </p:ext>
            </p:extLst>
          </p:nvPr>
        </p:nvGraphicFramePr>
        <p:xfrm>
          <a:off x="769989" y="2342003"/>
          <a:ext cx="10779458" cy="89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5259249-E396-457E-BD72-C5B829169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29" y="3443787"/>
            <a:ext cx="10824517" cy="2733175"/>
          </a:xfrm>
        </p:spPr>
        <p:txBody>
          <a:bodyPr/>
          <a:lstStyle/>
          <a:p>
            <a:r>
              <a:rPr lang="en-US" dirty="0"/>
              <a:t>Close connection between legal (</a:t>
            </a:r>
            <a:r>
              <a:rPr lang="en-US" i="1" dirty="0" err="1"/>
              <a:t>ius</a:t>
            </a:r>
            <a:r>
              <a:rPr lang="en-US" dirty="0"/>
              <a:t>) and religious rules (</a:t>
            </a:r>
            <a:r>
              <a:rPr lang="en-US" i="1" dirty="0" err="1"/>
              <a:t>fas</a:t>
            </a:r>
            <a:r>
              <a:rPr lang="en-US" dirty="0"/>
              <a:t>)</a:t>
            </a:r>
          </a:p>
          <a:p>
            <a:r>
              <a:rPr lang="en-US" dirty="0"/>
              <a:t>Formalism, strict rules (</a:t>
            </a:r>
            <a:r>
              <a:rPr lang="en-US" i="1" dirty="0" err="1"/>
              <a:t>ius</a:t>
            </a:r>
            <a:r>
              <a:rPr lang="en-US" i="1" dirty="0"/>
              <a:t> </a:t>
            </a:r>
            <a:r>
              <a:rPr lang="en-US" i="1" dirty="0" err="1"/>
              <a:t>cogens</a:t>
            </a:r>
            <a:r>
              <a:rPr lang="en-US" dirty="0"/>
              <a:t>), limited number of legally recognized (enforceable) contracts and modes of acquisition of ownership </a:t>
            </a:r>
          </a:p>
          <a:p>
            <a:r>
              <a:rPr lang="en-US" dirty="0"/>
              <a:t>Development of law – </a:t>
            </a:r>
            <a:r>
              <a:rPr lang="hr-HR" dirty="0" err="1"/>
              <a:t>legislation</a:t>
            </a:r>
            <a:r>
              <a:rPr lang="hr-HR" dirty="0"/>
              <a:t>  - a</a:t>
            </a:r>
            <a:r>
              <a:rPr lang="en-US" dirty="0" err="1"/>
              <a:t>cts</a:t>
            </a:r>
            <a:r>
              <a:rPr lang="en-US" dirty="0"/>
              <a:t> enacted in the </a:t>
            </a:r>
            <a:r>
              <a:rPr lang="hr-HR" dirty="0"/>
              <a:t>a</a:t>
            </a:r>
            <a:r>
              <a:rPr lang="en-US" dirty="0" err="1"/>
              <a:t>ssemblies</a:t>
            </a:r>
            <a:endParaRPr lang="en-US" dirty="0"/>
          </a:p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Twelve</a:t>
            </a:r>
            <a:r>
              <a:rPr lang="en-US" dirty="0"/>
              <a:t> Tables – 451/450 BC</a:t>
            </a:r>
            <a:endParaRPr lang="hr-HR" dirty="0"/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298C16F2-0480-4112-8413-96BB55368FFF}"/>
              </a:ext>
            </a:extLst>
          </p:cNvPr>
          <p:cNvCxnSpPr>
            <a:cxnSpLocks/>
          </p:cNvCxnSpPr>
          <p:nvPr/>
        </p:nvCxnSpPr>
        <p:spPr>
          <a:xfrm>
            <a:off x="838200" y="2125362"/>
            <a:ext cx="10711247" cy="123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B4D70940-5857-4D3D-A045-A592B60BA1C2}"/>
              </a:ext>
            </a:extLst>
          </p:cNvPr>
          <p:cNvCxnSpPr/>
          <p:nvPr/>
        </p:nvCxnSpPr>
        <p:spPr>
          <a:xfrm>
            <a:off x="838200" y="2001795"/>
            <a:ext cx="0" cy="29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D1F8A882-8D68-4E2E-8E7F-CF897A20BF17}"/>
              </a:ext>
            </a:extLst>
          </p:cNvPr>
          <p:cNvCxnSpPr/>
          <p:nvPr/>
        </p:nvCxnSpPr>
        <p:spPr>
          <a:xfrm>
            <a:off x="6137189" y="1977081"/>
            <a:ext cx="0" cy="29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2DEEF026-C5E0-4B5C-BDC5-DAC7B22F6659}"/>
              </a:ext>
            </a:extLst>
          </p:cNvPr>
          <p:cNvCxnSpPr>
            <a:cxnSpLocks/>
          </p:cNvCxnSpPr>
          <p:nvPr/>
        </p:nvCxnSpPr>
        <p:spPr>
          <a:xfrm>
            <a:off x="4308389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0585D5A3-5E36-40D5-9C19-7A79C5739C01}"/>
              </a:ext>
            </a:extLst>
          </p:cNvPr>
          <p:cNvCxnSpPr>
            <a:cxnSpLocks/>
          </p:cNvCxnSpPr>
          <p:nvPr/>
        </p:nvCxnSpPr>
        <p:spPr>
          <a:xfrm>
            <a:off x="8188411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7FFEC42-B709-47AE-89E7-44E73821E10C}"/>
              </a:ext>
            </a:extLst>
          </p:cNvPr>
          <p:cNvSpPr txBox="1"/>
          <p:nvPr/>
        </p:nvSpPr>
        <p:spPr>
          <a:xfrm>
            <a:off x="607540" y="2298357"/>
            <a:ext cx="46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754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7550DD0-EEFF-485C-B117-ED2FF42BE4CC}"/>
              </a:ext>
            </a:extLst>
          </p:cNvPr>
          <p:cNvSpPr txBox="1"/>
          <p:nvPr/>
        </p:nvSpPr>
        <p:spPr>
          <a:xfrm>
            <a:off x="4061254" y="2281881"/>
            <a:ext cx="49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201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AD343B6-17C3-4408-A37D-45336731BA54}"/>
              </a:ext>
            </a:extLst>
          </p:cNvPr>
          <p:cNvSpPr txBox="1"/>
          <p:nvPr/>
        </p:nvSpPr>
        <p:spPr>
          <a:xfrm>
            <a:off x="6000199" y="2273643"/>
            <a:ext cx="27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0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44DC7EC-E9C8-41FC-A7FD-377AA570EDC9}"/>
              </a:ext>
            </a:extLst>
          </p:cNvPr>
          <p:cNvSpPr txBox="1"/>
          <p:nvPr/>
        </p:nvSpPr>
        <p:spPr>
          <a:xfrm>
            <a:off x="7968045" y="2288512"/>
            <a:ext cx="499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235</a:t>
            </a:r>
          </a:p>
        </p:txBody>
      </p: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B84AD8B8-0A33-45D7-A5E8-7FDFFEBCD359}"/>
              </a:ext>
            </a:extLst>
          </p:cNvPr>
          <p:cNvCxnSpPr>
            <a:cxnSpLocks/>
          </p:cNvCxnSpPr>
          <p:nvPr/>
        </p:nvCxnSpPr>
        <p:spPr>
          <a:xfrm>
            <a:off x="10610335" y="1977081"/>
            <a:ext cx="0" cy="3212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6A8633FE-74E5-461D-8530-6286854B0FF8}"/>
              </a:ext>
            </a:extLst>
          </p:cNvPr>
          <p:cNvSpPr txBox="1"/>
          <p:nvPr/>
        </p:nvSpPr>
        <p:spPr>
          <a:xfrm>
            <a:off x="10346724" y="2298357"/>
            <a:ext cx="527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565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97C37C23-8D88-4C75-B299-2199BD9011A1}"/>
              </a:ext>
            </a:extLst>
          </p:cNvPr>
          <p:cNvSpPr txBox="1"/>
          <p:nvPr/>
        </p:nvSpPr>
        <p:spPr>
          <a:xfrm>
            <a:off x="3105167" y="2298357"/>
            <a:ext cx="51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242</a:t>
            </a:r>
          </a:p>
        </p:txBody>
      </p: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585F99AC-112C-4204-972E-32EAB1E686C0}"/>
              </a:ext>
            </a:extLst>
          </p:cNvPr>
          <p:cNvCxnSpPr/>
          <p:nvPr/>
        </p:nvCxnSpPr>
        <p:spPr>
          <a:xfrm>
            <a:off x="3317790" y="2001795"/>
            <a:ext cx="0" cy="2282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Slika 36">
            <a:extLst>
              <a:ext uri="{FF2B5EF4-FFF2-40B4-BE49-F238E27FC236}">
                <a16:creationId xmlns:a16="http://schemas.microsoft.com/office/drawing/2014/main" id="{045CA6E6-1CFD-4DE5-9E80-EA4C08CFD92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1" y="764436"/>
            <a:ext cx="874755" cy="1166340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031A0444-BBC5-4AB7-95D3-1EB21DB66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5684" y="642551"/>
            <a:ext cx="923009" cy="1202025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0D5B8E0-2E42-4BDE-8A84-95A38B9A1CC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98" y="764436"/>
            <a:ext cx="1768850" cy="9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4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2B4C8664-23A4-4D36-B3B7-4F32DC4C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D1CB379-6EF5-4FFE-8604-E156D312455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7966798"/>
              </p:ext>
            </p:extLst>
          </p:nvPr>
        </p:nvGraphicFramePr>
        <p:xfrm>
          <a:off x="769989" y="2342003"/>
          <a:ext cx="10779458" cy="89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5259249-E396-457E-BD72-C5B829169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29" y="3204519"/>
            <a:ext cx="10824517" cy="2972444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254/253 BC – </a:t>
            </a:r>
            <a:r>
              <a:rPr lang="hr-HR" dirty="0" err="1"/>
              <a:t>Tiberius</a:t>
            </a:r>
            <a:r>
              <a:rPr lang="hr-HR" dirty="0"/>
              <a:t> </a:t>
            </a:r>
            <a:r>
              <a:rPr lang="hr-HR" dirty="0" err="1"/>
              <a:t>Coruncanius</a:t>
            </a:r>
            <a:r>
              <a:rPr lang="hr-HR" dirty="0"/>
              <a:t> – </a:t>
            </a:r>
            <a:r>
              <a:rPr lang="hr-HR" dirty="0" err="1"/>
              <a:t>pontifical</a:t>
            </a:r>
            <a:r>
              <a:rPr lang="hr-HR" dirty="0"/>
              <a:t> </a:t>
            </a:r>
            <a:r>
              <a:rPr lang="hr-HR" i="1" dirty="0" err="1"/>
              <a:t>interpretatio</a:t>
            </a:r>
            <a:r>
              <a:rPr lang="hr-HR" dirty="0"/>
              <a:t> - </a:t>
            </a:r>
            <a:r>
              <a:rPr lang="hr-HR" dirty="0" err="1"/>
              <a:t>laity</a:t>
            </a:r>
            <a:endParaRPr lang="hr-HR" dirty="0"/>
          </a:p>
          <a:p>
            <a:r>
              <a:rPr lang="hr-HR" dirty="0"/>
              <a:t>242 BC – </a:t>
            </a:r>
            <a:r>
              <a:rPr lang="hr-HR" i="1" dirty="0" err="1"/>
              <a:t>praetor</a:t>
            </a:r>
            <a:r>
              <a:rPr lang="hr-HR" i="1" dirty="0"/>
              <a:t> </a:t>
            </a:r>
            <a:r>
              <a:rPr lang="hr-HR" i="1" dirty="0" err="1"/>
              <a:t>peregrinus</a:t>
            </a:r>
            <a:r>
              <a:rPr lang="hr-HR" i="1" dirty="0"/>
              <a:t> – </a:t>
            </a:r>
            <a:r>
              <a:rPr lang="hr-HR" i="1" dirty="0" err="1"/>
              <a:t>ius</a:t>
            </a:r>
            <a:r>
              <a:rPr lang="hr-HR" i="1" dirty="0"/>
              <a:t> </a:t>
            </a:r>
            <a:r>
              <a:rPr lang="hr-HR" i="1" dirty="0" err="1"/>
              <a:t>gentium</a:t>
            </a:r>
            <a:r>
              <a:rPr lang="hr-HR" i="1" dirty="0"/>
              <a:t> – </a:t>
            </a:r>
            <a:r>
              <a:rPr lang="hr-HR" dirty="0" err="1"/>
              <a:t>informal</a:t>
            </a:r>
            <a:r>
              <a:rPr lang="hr-HR" dirty="0"/>
              <a:t>, </a:t>
            </a:r>
            <a:r>
              <a:rPr lang="hr-HR" dirty="0" err="1"/>
              <a:t>based</a:t>
            </a:r>
            <a:r>
              <a:rPr lang="hr-HR" dirty="0"/>
              <a:t> on </a:t>
            </a:r>
            <a:r>
              <a:rPr lang="hr-HR" dirty="0" err="1"/>
              <a:t>good</a:t>
            </a:r>
            <a:r>
              <a:rPr lang="hr-HR" dirty="0"/>
              <a:t> </a:t>
            </a:r>
            <a:r>
              <a:rPr lang="hr-HR" dirty="0" err="1"/>
              <a:t>faith</a:t>
            </a:r>
            <a:r>
              <a:rPr lang="hr-HR" dirty="0"/>
              <a:t> (</a:t>
            </a:r>
            <a:r>
              <a:rPr lang="hr-HR" i="1" dirty="0" err="1"/>
              <a:t>bonae</a:t>
            </a:r>
            <a:r>
              <a:rPr lang="hr-HR" i="1" dirty="0"/>
              <a:t> </a:t>
            </a:r>
            <a:r>
              <a:rPr lang="hr-HR" i="1" dirty="0" err="1"/>
              <a:t>fidei</a:t>
            </a:r>
            <a:r>
              <a:rPr lang="hr-HR" dirty="0"/>
              <a:t>)</a:t>
            </a:r>
          </a:p>
          <a:p>
            <a:r>
              <a:rPr lang="hr-HR" dirty="0"/>
              <a:t>development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i="1" dirty="0" err="1"/>
              <a:t>ius</a:t>
            </a:r>
            <a:r>
              <a:rPr lang="hr-HR" i="1" dirty="0"/>
              <a:t> </a:t>
            </a:r>
            <a:r>
              <a:rPr lang="hr-HR" i="1" dirty="0" err="1"/>
              <a:t>honorarium</a:t>
            </a:r>
            <a:r>
              <a:rPr lang="hr-HR" i="1" dirty="0"/>
              <a:t> </a:t>
            </a:r>
            <a:r>
              <a:rPr lang="hr-HR" dirty="0"/>
              <a:t>– </a:t>
            </a:r>
            <a:r>
              <a:rPr lang="hr-HR" dirty="0" err="1"/>
              <a:t>procedural</a:t>
            </a:r>
            <a:r>
              <a:rPr lang="hr-HR" dirty="0"/>
              <a:t> </a:t>
            </a:r>
            <a:r>
              <a:rPr lang="hr-HR" dirty="0" err="1"/>
              <a:t>remedies</a:t>
            </a:r>
            <a:endParaRPr lang="hr-HR" dirty="0"/>
          </a:p>
          <a:p>
            <a:r>
              <a:rPr lang="hr-HR" altLang="sr-Latn-RS" dirty="0"/>
              <a:t>D. 1,1,7,1: </a:t>
            </a:r>
            <a:r>
              <a:rPr lang="hr-HR" altLang="sr-Latn-RS" i="1" dirty="0" err="1"/>
              <a:t>Ius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praetorium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est</a:t>
            </a:r>
            <a:r>
              <a:rPr lang="hr-HR" altLang="sr-Latn-RS" i="1" dirty="0"/>
              <a:t>, </a:t>
            </a:r>
            <a:r>
              <a:rPr lang="hr-HR" altLang="sr-Latn-RS" i="1" dirty="0" err="1"/>
              <a:t>quod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praetores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introduxerunt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adiuvandi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vel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supplendi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vel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corrigendi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iuris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civilis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gratia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propter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utilitatem</a:t>
            </a:r>
            <a:r>
              <a:rPr lang="hr-HR" altLang="sr-Latn-RS" i="1" dirty="0"/>
              <a:t> </a:t>
            </a:r>
            <a:r>
              <a:rPr lang="hr-HR" altLang="sr-Latn-RS" i="1" dirty="0" err="1"/>
              <a:t>publicam</a:t>
            </a:r>
            <a:r>
              <a:rPr lang="hr-HR" altLang="sr-Latn-RS" i="1" dirty="0"/>
              <a:t>.</a:t>
            </a:r>
          </a:p>
          <a:p>
            <a:endParaRPr lang="hr-HR" dirty="0"/>
          </a:p>
          <a:p>
            <a:r>
              <a:rPr lang="hr-HR" dirty="0"/>
              <a:t>Dual </a:t>
            </a:r>
            <a:r>
              <a:rPr lang="hr-HR" dirty="0" err="1"/>
              <a:t>legal</a:t>
            </a:r>
            <a:r>
              <a:rPr lang="hr-HR" dirty="0"/>
              <a:t> </a:t>
            </a:r>
            <a:r>
              <a:rPr lang="hr-HR" dirty="0" err="1"/>
              <a:t>systems</a:t>
            </a:r>
            <a:endParaRPr lang="hr-HR" dirty="0"/>
          </a:p>
          <a:p>
            <a:endParaRPr lang="hr-HR" dirty="0"/>
          </a:p>
          <a:p>
            <a:endParaRPr lang="hr-HR" i="1" dirty="0"/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298C16F2-0480-4112-8413-96BB55368FFF}"/>
              </a:ext>
            </a:extLst>
          </p:cNvPr>
          <p:cNvCxnSpPr>
            <a:cxnSpLocks/>
          </p:cNvCxnSpPr>
          <p:nvPr/>
        </p:nvCxnSpPr>
        <p:spPr>
          <a:xfrm>
            <a:off x="838200" y="2125362"/>
            <a:ext cx="10711247" cy="123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B4D70940-5857-4D3D-A045-A592B60BA1C2}"/>
              </a:ext>
            </a:extLst>
          </p:cNvPr>
          <p:cNvCxnSpPr/>
          <p:nvPr/>
        </p:nvCxnSpPr>
        <p:spPr>
          <a:xfrm>
            <a:off x="838200" y="2001795"/>
            <a:ext cx="0" cy="29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D1F8A882-8D68-4E2E-8E7F-CF897A20BF17}"/>
              </a:ext>
            </a:extLst>
          </p:cNvPr>
          <p:cNvCxnSpPr/>
          <p:nvPr/>
        </p:nvCxnSpPr>
        <p:spPr>
          <a:xfrm>
            <a:off x="6137189" y="1977081"/>
            <a:ext cx="0" cy="29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2DEEF026-C5E0-4B5C-BDC5-DAC7B22F6659}"/>
              </a:ext>
            </a:extLst>
          </p:cNvPr>
          <p:cNvCxnSpPr>
            <a:cxnSpLocks/>
          </p:cNvCxnSpPr>
          <p:nvPr/>
        </p:nvCxnSpPr>
        <p:spPr>
          <a:xfrm>
            <a:off x="4308389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0585D5A3-5E36-40D5-9C19-7A79C5739C01}"/>
              </a:ext>
            </a:extLst>
          </p:cNvPr>
          <p:cNvCxnSpPr>
            <a:cxnSpLocks/>
          </p:cNvCxnSpPr>
          <p:nvPr/>
        </p:nvCxnSpPr>
        <p:spPr>
          <a:xfrm>
            <a:off x="8188411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7FFEC42-B709-47AE-89E7-44E73821E10C}"/>
              </a:ext>
            </a:extLst>
          </p:cNvPr>
          <p:cNvSpPr txBox="1"/>
          <p:nvPr/>
        </p:nvSpPr>
        <p:spPr>
          <a:xfrm>
            <a:off x="607540" y="2298357"/>
            <a:ext cx="46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754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7550DD0-EEFF-485C-B117-ED2FF42BE4CC}"/>
              </a:ext>
            </a:extLst>
          </p:cNvPr>
          <p:cNvSpPr txBox="1"/>
          <p:nvPr/>
        </p:nvSpPr>
        <p:spPr>
          <a:xfrm>
            <a:off x="4061254" y="2281881"/>
            <a:ext cx="49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201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AD343B6-17C3-4408-A37D-45336731BA54}"/>
              </a:ext>
            </a:extLst>
          </p:cNvPr>
          <p:cNvSpPr txBox="1"/>
          <p:nvPr/>
        </p:nvSpPr>
        <p:spPr>
          <a:xfrm>
            <a:off x="6000199" y="2273643"/>
            <a:ext cx="27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0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44DC7EC-E9C8-41FC-A7FD-377AA570EDC9}"/>
              </a:ext>
            </a:extLst>
          </p:cNvPr>
          <p:cNvSpPr txBox="1"/>
          <p:nvPr/>
        </p:nvSpPr>
        <p:spPr>
          <a:xfrm>
            <a:off x="7968045" y="2288512"/>
            <a:ext cx="499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235</a:t>
            </a:r>
          </a:p>
        </p:txBody>
      </p: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B84AD8B8-0A33-45D7-A5E8-7FDFFEBCD359}"/>
              </a:ext>
            </a:extLst>
          </p:cNvPr>
          <p:cNvCxnSpPr>
            <a:cxnSpLocks/>
          </p:cNvCxnSpPr>
          <p:nvPr/>
        </p:nvCxnSpPr>
        <p:spPr>
          <a:xfrm>
            <a:off x="10610335" y="1977081"/>
            <a:ext cx="0" cy="3212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6A8633FE-74E5-461D-8530-6286854B0FF8}"/>
              </a:ext>
            </a:extLst>
          </p:cNvPr>
          <p:cNvSpPr txBox="1"/>
          <p:nvPr/>
        </p:nvSpPr>
        <p:spPr>
          <a:xfrm>
            <a:off x="10346724" y="2298357"/>
            <a:ext cx="527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565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97C37C23-8D88-4C75-B299-2199BD9011A1}"/>
              </a:ext>
            </a:extLst>
          </p:cNvPr>
          <p:cNvSpPr txBox="1"/>
          <p:nvPr/>
        </p:nvSpPr>
        <p:spPr>
          <a:xfrm>
            <a:off x="3105167" y="2298357"/>
            <a:ext cx="51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242</a:t>
            </a:r>
          </a:p>
        </p:txBody>
      </p: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585F99AC-112C-4204-972E-32EAB1E686C0}"/>
              </a:ext>
            </a:extLst>
          </p:cNvPr>
          <p:cNvCxnSpPr/>
          <p:nvPr/>
        </p:nvCxnSpPr>
        <p:spPr>
          <a:xfrm>
            <a:off x="3317790" y="2001795"/>
            <a:ext cx="0" cy="2282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Slika 36">
            <a:extLst>
              <a:ext uri="{FF2B5EF4-FFF2-40B4-BE49-F238E27FC236}">
                <a16:creationId xmlns:a16="http://schemas.microsoft.com/office/drawing/2014/main" id="{045CA6E6-1CFD-4DE5-9E80-EA4C08CFD92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1" y="764436"/>
            <a:ext cx="874755" cy="1166340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031A0444-BBC5-4AB7-95D3-1EB21DB66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5684" y="642551"/>
            <a:ext cx="923009" cy="1202025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0D5B8E0-2E42-4BDE-8A84-95A38B9A1CC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98" y="764436"/>
            <a:ext cx="1768850" cy="936680"/>
          </a:xfrm>
          <a:prstGeom prst="rect">
            <a:avLst/>
          </a:prstGeom>
        </p:spPr>
      </p:pic>
      <p:cxnSp>
        <p:nvCxnSpPr>
          <p:cNvPr id="3" name="Ravni poveznik 2">
            <a:extLst>
              <a:ext uri="{FF2B5EF4-FFF2-40B4-BE49-F238E27FC236}">
                <a16:creationId xmlns:a16="http://schemas.microsoft.com/office/drawing/2014/main" id="{DC94D244-32AB-4DA9-9571-5CA1617C4FCF}"/>
              </a:ext>
            </a:extLst>
          </p:cNvPr>
          <p:cNvCxnSpPr/>
          <p:nvPr/>
        </p:nvCxnSpPr>
        <p:spPr>
          <a:xfrm>
            <a:off x="5923005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niOkvir 4">
            <a:extLst>
              <a:ext uri="{FF2B5EF4-FFF2-40B4-BE49-F238E27FC236}">
                <a16:creationId xmlns:a16="http://schemas.microsoft.com/office/drawing/2014/main" id="{41A21F7A-A850-4EA2-82CA-16DE2773DDF0}"/>
              </a:ext>
            </a:extLst>
          </p:cNvPr>
          <p:cNvSpPr txBox="1"/>
          <p:nvPr/>
        </p:nvSpPr>
        <p:spPr>
          <a:xfrm>
            <a:off x="5736590" y="2267579"/>
            <a:ext cx="40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72283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2B4C8664-23A4-4D36-B3B7-4F32DC4C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D1CB379-6EF5-4FFE-8604-E156D312455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0555808"/>
              </p:ext>
            </p:extLst>
          </p:nvPr>
        </p:nvGraphicFramePr>
        <p:xfrm>
          <a:off x="769989" y="2342003"/>
          <a:ext cx="10779458" cy="89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5259249-E396-457E-BD72-C5B829169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746" y="3223168"/>
            <a:ext cx="10824517" cy="2972444"/>
          </a:xfrm>
        </p:spPr>
        <p:txBody>
          <a:bodyPr>
            <a:normAutofit lnSpcReduction="10000"/>
          </a:bodyPr>
          <a:lstStyle/>
          <a:p>
            <a:r>
              <a:rPr lang="hr-HR" dirty="0" err="1"/>
              <a:t>Classical</a:t>
            </a:r>
            <a:r>
              <a:rPr lang="hr-HR" dirty="0"/>
              <a:t> </a:t>
            </a:r>
            <a:r>
              <a:rPr lang="hr-HR" dirty="0" err="1"/>
              <a:t>jurisprudence</a:t>
            </a:r>
            <a:endParaRPr lang="hr-HR" dirty="0"/>
          </a:p>
          <a:p>
            <a:r>
              <a:rPr lang="hr-HR" dirty="0" err="1"/>
              <a:t>Schools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law</a:t>
            </a:r>
            <a:r>
              <a:rPr lang="hr-HR" dirty="0"/>
              <a:t> – </a:t>
            </a:r>
            <a:r>
              <a:rPr lang="hr-HR" dirty="0" err="1"/>
              <a:t>Sabinians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Proculians</a:t>
            </a:r>
            <a:r>
              <a:rPr lang="hr-HR" dirty="0"/>
              <a:t> </a:t>
            </a:r>
          </a:p>
          <a:p>
            <a:r>
              <a:rPr lang="hr-HR" dirty="0" err="1"/>
              <a:t>Gaius</a:t>
            </a:r>
            <a:r>
              <a:rPr lang="hr-HR" dirty="0"/>
              <a:t> </a:t>
            </a:r>
            <a:r>
              <a:rPr lang="hr-HR" i="1" dirty="0" err="1"/>
              <a:t>Institutiones</a:t>
            </a:r>
            <a:endParaRPr lang="hr-HR" i="1" dirty="0"/>
          </a:p>
          <a:p>
            <a:r>
              <a:rPr lang="hr-HR" dirty="0" err="1"/>
              <a:t>Papinianus</a:t>
            </a:r>
            <a:r>
              <a:rPr lang="hr-HR" dirty="0"/>
              <a:t>, </a:t>
            </a:r>
            <a:r>
              <a:rPr lang="hr-HR" dirty="0" err="1"/>
              <a:t>Paulus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Ulpianus</a:t>
            </a:r>
            <a:endParaRPr lang="hr-HR" dirty="0"/>
          </a:p>
          <a:p>
            <a:r>
              <a:rPr lang="hr-HR" dirty="0" err="1"/>
              <a:t>peak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development</a:t>
            </a:r>
          </a:p>
          <a:p>
            <a:r>
              <a:rPr lang="hr-HR" dirty="0" err="1"/>
              <a:t>plurality</a:t>
            </a:r>
            <a:r>
              <a:rPr lang="hr-HR" dirty="0"/>
              <a:t> = elaborate </a:t>
            </a:r>
            <a:r>
              <a:rPr lang="hr-HR" dirty="0" err="1"/>
              <a:t>explanations</a:t>
            </a:r>
            <a:endParaRPr lang="hr-HR" dirty="0"/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298C16F2-0480-4112-8413-96BB55368FFF}"/>
              </a:ext>
            </a:extLst>
          </p:cNvPr>
          <p:cNvCxnSpPr>
            <a:cxnSpLocks/>
          </p:cNvCxnSpPr>
          <p:nvPr/>
        </p:nvCxnSpPr>
        <p:spPr>
          <a:xfrm>
            <a:off x="838200" y="2125362"/>
            <a:ext cx="10711247" cy="123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B4D70940-5857-4D3D-A045-A592B60BA1C2}"/>
              </a:ext>
            </a:extLst>
          </p:cNvPr>
          <p:cNvCxnSpPr/>
          <p:nvPr/>
        </p:nvCxnSpPr>
        <p:spPr>
          <a:xfrm>
            <a:off x="838200" y="2001795"/>
            <a:ext cx="0" cy="29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D1F8A882-8D68-4E2E-8E7F-CF897A20BF17}"/>
              </a:ext>
            </a:extLst>
          </p:cNvPr>
          <p:cNvCxnSpPr/>
          <p:nvPr/>
        </p:nvCxnSpPr>
        <p:spPr>
          <a:xfrm>
            <a:off x="6137189" y="1977081"/>
            <a:ext cx="0" cy="29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2DEEF026-C5E0-4B5C-BDC5-DAC7B22F6659}"/>
              </a:ext>
            </a:extLst>
          </p:cNvPr>
          <p:cNvCxnSpPr>
            <a:cxnSpLocks/>
          </p:cNvCxnSpPr>
          <p:nvPr/>
        </p:nvCxnSpPr>
        <p:spPr>
          <a:xfrm>
            <a:off x="4308389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0585D5A3-5E36-40D5-9C19-7A79C5739C01}"/>
              </a:ext>
            </a:extLst>
          </p:cNvPr>
          <p:cNvCxnSpPr>
            <a:cxnSpLocks/>
          </p:cNvCxnSpPr>
          <p:nvPr/>
        </p:nvCxnSpPr>
        <p:spPr>
          <a:xfrm>
            <a:off x="8188411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7FFEC42-B709-47AE-89E7-44E73821E10C}"/>
              </a:ext>
            </a:extLst>
          </p:cNvPr>
          <p:cNvSpPr txBox="1"/>
          <p:nvPr/>
        </p:nvSpPr>
        <p:spPr>
          <a:xfrm>
            <a:off x="607540" y="2298357"/>
            <a:ext cx="46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754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7550DD0-EEFF-485C-B117-ED2FF42BE4CC}"/>
              </a:ext>
            </a:extLst>
          </p:cNvPr>
          <p:cNvSpPr txBox="1"/>
          <p:nvPr/>
        </p:nvSpPr>
        <p:spPr>
          <a:xfrm>
            <a:off x="4061254" y="2281881"/>
            <a:ext cx="49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201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AD343B6-17C3-4408-A37D-45336731BA54}"/>
              </a:ext>
            </a:extLst>
          </p:cNvPr>
          <p:cNvSpPr txBox="1"/>
          <p:nvPr/>
        </p:nvSpPr>
        <p:spPr>
          <a:xfrm>
            <a:off x="6000199" y="2273643"/>
            <a:ext cx="27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0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44DC7EC-E9C8-41FC-A7FD-377AA570EDC9}"/>
              </a:ext>
            </a:extLst>
          </p:cNvPr>
          <p:cNvSpPr txBox="1"/>
          <p:nvPr/>
        </p:nvSpPr>
        <p:spPr>
          <a:xfrm>
            <a:off x="7968045" y="2288512"/>
            <a:ext cx="499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235</a:t>
            </a:r>
          </a:p>
        </p:txBody>
      </p: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B84AD8B8-0A33-45D7-A5E8-7FDFFEBCD359}"/>
              </a:ext>
            </a:extLst>
          </p:cNvPr>
          <p:cNvCxnSpPr>
            <a:cxnSpLocks/>
          </p:cNvCxnSpPr>
          <p:nvPr/>
        </p:nvCxnSpPr>
        <p:spPr>
          <a:xfrm>
            <a:off x="10610335" y="1977081"/>
            <a:ext cx="0" cy="3212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6A8633FE-74E5-461D-8530-6286854B0FF8}"/>
              </a:ext>
            </a:extLst>
          </p:cNvPr>
          <p:cNvSpPr txBox="1"/>
          <p:nvPr/>
        </p:nvSpPr>
        <p:spPr>
          <a:xfrm>
            <a:off x="10346724" y="2298357"/>
            <a:ext cx="527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565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97C37C23-8D88-4C75-B299-2199BD9011A1}"/>
              </a:ext>
            </a:extLst>
          </p:cNvPr>
          <p:cNvSpPr txBox="1"/>
          <p:nvPr/>
        </p:nvSpPr>
        <p:spPr>
          <a:xfrm>
            <a:off x="3105167" y="2298357"/>
            <a:ext cx="51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242</a:t>
            </a:r>
          </a:p>
        </p:txBody>
      </p: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585F99AC-112C-4204-972E-32EAB1E686C0}"/>
              </a:ext>
            </a:extLst>
          </p:cNvPr>
          <p:cNvCxnSpPr/>
          <p:nvPr/>
        </p:nvCxnSpPr>
        <p:spPr>
          <a:xfrm>
            <a:off x="3317790" y="2001795"/>
            <a:ext cx="0" cy="2282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Slika 36">
            <a:extLst>
              <a:ext uri="{FF2B5EF4-FFF2-40B4-BE49-F238E27FC236}">
                <a16:creationId xmlns:a16="http://schemas.microsoft.com/office/drawing/2014/main" id="{045CA6E6-1CFD-4DE5-9E80-EA4C08CFD92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1" y="764436"/>
            <a:ext cx="874755" cy="1166340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0D5B8E0-2E42-4BDE-8A84-95A38B9A1CC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98" y="764436"/>
            <a:ext cx="1768850" cy="936680"/>
          </a:xfrm>
          <a:prstGeom prst="rect">
            <a:avLst/>
          </a:prstGeom>
        </p:spPr>
      </p:pic>
      <p:cxnSp>
        <p:nvCxnSpPr>
          <p:cNvPr id="3" name="Ravni poveznik 2">
            <a:extLst>
              <a:ext uri="{FF2B5EF4-FFF2-40B4-BE49-F238E27FC236}">
                <a16:creationId xmlns:a16="http://schemas.microsoft.com/office/drawing/2014/main" id="{DC94D244-32AB-4DA9-9571-5CA1617C4FCF}"/>
              </a:ext>
            </a:extLst>
          </p:cNvPr>
          <p:cNvCxnSpPr/>
          <p:nvPr/>
        </p:nvCxnSpPr>
        <p:spPr>
          <a:xfrm>
            <a:off x="5923005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niOkvir 4">
            <a:extLst>
              <a:ext uri="{FF2B5EF4-FFF2-40B4-BE49-F238E27FC236}">
                <a16:creationId xmlns:a16="http://schemas.microsoft.com/office/drawing/2014/main" id="{41A21F7A-A850-4EA2-82CA-16DE2773DDF0}"/>
              </a:ext>
            </a:extLst>
          </p:cNvPr>
          <p:cNvSpPr txBox="1"/>
          <p:nvPr/>
        </p:nvSpPr>
        <p:spPr>
          <a:xfrm>
            <a:off x="5736590" y="2267579"/>
            <a:ext cx="40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27</a:t>
            </a:r>
          </a:p>
        </p:txBody>
      </p:sp>
      <p:graphicFrame>
        <p:nvGraphicFramePr>
          <p:cNvPr id="26" name="Rezervirano mjesto sadržaja 6">
            <a:extLst>
              <a:ext uri="{FF2B5EF4-FFF2-40B4-BE49-F238E27FC236}">
                <a16:creationId xmlns:a16="http://schemas.microsoft.com/office/drawing/2014/main" id="{26567F1F-7FFC-45B4-92C2-B6058A7AE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426891"/>
              </p:ext>
            </p:extLst>
          </p:nvPr>
        </p:nvGraphicFramePr>
        <p:xfrm>
          <a:off x="6598693" y="3247882"/>
          <a:ext cx="5078957" cy="3260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4" name="Slika 13">
            <a:extLst>
              <a:ext uri="{FF2B5EF4-FFF2-40B4-BE49-F238E27FC236}">
                <a16:creationId xmlns:a16="http://schemas.microsoft.com/office/drawing/2014/main" id="{3C90569F-1473-4F57-866E-8279166497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89" y="326960"/>
            <a:ext cx="3959311" cy="13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2B4C8664-23A4-4D36-B3B7-4F32DC4C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D1CB379-6EF5-4FFE-8604-E156D312455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5572682"/>
              </p:ext>
            </p:extLst>
          </p:nvPr>
        </p:nvGraphicFramePr>
        <p:xfrm>
          <a:off x="769989" y="2342003"/>
          <a:ext cx="10779458" cy="89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5259249-E396-457E-BD72-C5B829169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29" y="3204519"/>
            <a:ext cx="10824517" cy="2972444"/>
          </a:xfrm>
        </p:spPr>
        <p:txBody>
          <a:bodyPr/>
          <a:lstStyle/>
          <a:p>
            <a:r>
              <a:rPr lang="hr-HR" dirty="0" err="1"/>
              <a:t>Dominate</a:t>
            </a:r>
            <a:r>
              <a:rPr lang="hr-HR" dirty="0"/>
              <a:t> – </a:t>
            </a:r>
            <a:r>
              <a:rPr lang="hr-HR" dirty="0" err="1"/>
              <a:t>decline</a:t>
            </a:r>
            <a:endParaRPr lang="hr-HR" dirty="0"/>
          </a:p>
          <a:p>
            <a:r>
              <a:rPr lang="hr-HR" dirty="0"/>
              <a:t>Imperial </a:t>
            </a:r>
            <a:r>
              <a:rPr lang="hr-HR" dirty="0" err="1"/>
              <a:t>legislation</a:t>
            </a:r>
            <a:endParaRPr lang="hr-HR" dirty="0"/>
          </a:p>
          <a:p>
            <a:r>
              <a:rPr lang="hr-HR" i="1" dirty="0" err="1"/>
              <a:t>Lex</a:t>
            </a:r>
            <a:r>
              <a:rPr lang="hr-HR" i="1" dirty="0"/>
              <a:t> </a:t>
            </a:r>
            <a:r>
              <a:rPr lang="hr-HR" i="1" dirty="0" err="1"/>
              <a:t>citationis</a:t>
            </a:r>
            <a:r>
              <a:rPr lang="hr-HR" i="1" dirty="0"/>
              <a:t> </a:t>
            </a:r>
            <a:r>
              <a:rPr lang="hr-HR" dirty="0"/>
              <a:t>426 AD 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298C16F2-0480-4112-8413-96BB55368FFF}"/>
              </a:ext>
            </a:extLst>
          </p:cNvPr>
          <p:cNvCxnSpPr>
            <a:cxnSpLocks/>
          </p:cNvCxnSpPr>
          <p:nvPr/>
        </p:nvCxnSpPr>
        <p:spPr>
          <a:xfrm>
            <a:off x="838200" y="2125362"/>
            <a:ext cx="10711247" cy="123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B4D70940-5857-4D3D-A045-A592B60BA1C2}"/>
              </a:ext>
            </a:extLst>
          </p:cNvPr>
          <p:cNvCxnSpPr/>
          <p:nvPr/>
        </p:nvCxnSpPr>
        <p:spPr>
          <a:xfrm>
            <a:off x="838200" y="2001795"/>
            <a:ext cx="0" cy="29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D1F8A882-8D68-4E2E-8E7F-CF897A20BF17}"/>
              </a:ext>
            </a:extLst>
          </p:cNvPr>
          <p:cNvCxnSpPr/>
          <p:nvPr/>
        </p:nvCxnSpPr>
        <p:spPr>
          <a:xfrm>
            <a:off x="6137189" y="1977081"/>
            <a:ext cx="0" cy="29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2DEEF026-C5E0-4B5C-BDC5-DAC7B22F6659}"/>
              </a:ext>
            </a:extLst>
          </p:cNvPr>
          <p:cNvCxnSpPr>
            <a:cxnSpLocks/>
          </p:cNvCxnSpPr>
          <p:nvPr/>
        </p:nvCxnSpPr>
        <p:spPr>
          <a:xfrm>
            <a:off x="4308389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0585D5A3-5E36-40D5-9C19-7A79C5739C01}"/>
              </a:ext>
            </a:extLst>
          </p:cNvPr>
          <p:cNvCxnSpPr>
            <a:cxnSpLocks/>
          </p:cNvCxnSpPr>
          <p:nvPr/>
        </p:nvCxnSpPr>
        <p:spPr>
          <a:xfrm>
            <a:off x="8188411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7FFEC42-B709-47AE-89E7-44E73821E10C}"/>
              </a:ext>
            </a:extLst>
          </p:cNvPr>
          <p:cNvSpPr txBox="1"/>
          <p:nvPr/>
        </p:nvSpPr>
        <p:spPr>
          <a:xfrm>
            <a:off x="607540" y="2298357"/>
            <a:ext cx="46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754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7550DD0-EEFF-485C-B117-ED2FF42BE4CC}"/>
              </a:ext>
            </a:extLst>
          </p:cNvPr>
          <p:cNvSpPr txBox="1"/>
          <p:nvPr/>
        </p:nvSpPr>
        <p:spPr>
          <a:xfrm>
            <a:off x="4061254" y="2281881"/>
            <a:ext cx="49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201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AD343B6-17C3-4408-A37D-45336731BA54}"/>
              </a:ext>
            </a:extLst>
          </p:cNvPr>
          <p:cNvSpPr txBox="1"/>
          <p:nvPr/>
        </p:nvSpPr>
        <p:spPr>
          <a:xfrm>
            <a:off x="6000199" y="2273643"/>
            <a:ext cx="27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0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44DC7EC-E9C8-41FC-A7FD-377AA570EDC9}"/>
              </a:ext>
            </a:extLst>
          </p:cNvPr>
          <p:cNvSpPr txBox="1"/>
          <p:nvPr/>
        </p:nvSpPr>
        <p:spPr>
          <a:xfrm>
            <a:off x="7968045" y="2288512"/>
            <a:ext cx="499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235</a:t>
            </a:r>
          </a:p>
        </p:txBody>
      </p: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B84AD8B8-0A33-45D7-A5E8-7FDFFEBCD359}"/>
              </a:ext>
            </a:extLst>
          </p:cNvPr>
          <p:cNvCxnSpPr>
            <a:cxnSpLocks/>
          </p:cNvCxnSpPr>
          <p:nvPr/>
        </p:nvCxnSpPr>
        <p:spPr>
          <a:xfrm>
            <a:off x="10610335" y="1977081"/>
            <a:ext cx="0" cy="3212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6A8633FE-74E5-461D-8530-6286854B0FF8}"/>
              </a:ext>
            </a:extLst>
          </p:cNvPr>
          <p:cNvSpPr txBox="1"/>
          <p:nvPr/>
        </p:nvSpPr>
        <p:spPr>
          <a:xfrm>
            <a:off x="10346724" y="2298357"/>
            <a:ext cx="527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565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97C37C23-8D88-4C75-B299-2199BD9011A1}"/>
              </a:ext>
            </a:extLst>
          </p:cNvPr>
          <p:cNvSpPr txBox="1"/>
          <p:nvPr/>
        </p:nvSpPr>
        <p:spPr>
          <a:xfrm>
            <a:off x="3105167" y="2298357"/>
            <a:ext cx="51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242</a:t>
            </a:r>
          </a:p>
        </p:txBody>
      </p: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585F99AC-112C-4204-972E-32EAB1E686C0}"/>
              </a:ext>
            </a:extLst>
          </p:cNvPr>
          <p:cNvCxnSpPr/>
          <p:nvPr/>
        </p:nvCxnSpPr>
        <p:spPr>
          <a:xfrm>
            <a:off x="3317790" y="2001795"/>
            <a:ext cx="0" cy="2282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Slika 36">
            <a:extLst>
              <a:ext uri="{FF2B5EF4-FFF2-40B4-BE49-F238E27FC236}">
                <a16:creationId xmlns:a16="http://schemas.microsoft.com/office/drawing/2014/main" id="{045CA6E6-1CFD-4DE5-9E80-EA4C08CFD92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1" y="764436"/>
            <a:ext cx="874755" cy="1166340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031A0444-BBC5-4AB7-95D3-1EB21DB66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5684" y="642551"/>
            <a:ext cx="923009" cy="1202025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0D5B8E0-2E42-4BDE-8A84-95A38B9A1CC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98" y="764436"/>
            <a:ext cx="1768850" cy="936680"/>
          </a:xfrm>
          <a:prstGeom prst="rect">
            <a:avLst/>
          </a:prstGeom>
        </p:spPr>
      </p:pic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46168062-887C-400E-9AF1-D06E3E916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2707422"/>
              </p:ext>
            </p:extLst>
          </p:nvPr>
        </p:nvGraphicFramePr>
        <p:xfrm>
          <a:off x="4366054" y="3239504"/>
          <a:ext cx="6957600" cy="3087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30455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2B4C8664-23A4-4D36-B3B7-4F32DC4C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D1CB379-6EF5-4FFE-8604-E156D312455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69989" y="2342003"/>
          <a:ext cx="10779458" cy="89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5259249-E396-457E-BD72-C5B829169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29" y="3204519"/>
            <a:ext cx="10824517" cy="2972444"/>
          </a:xfrm>
        </p:spPr>
        <p:txBody>
          <a:bodyPr>
            <a:normAutofit fontScale="77500" lnSpcReduction="20000"/>
          </a:bodyPr>
          <a:lstStyle/>
          <a:p>
            <a:r>
              <a:rPr lang="hr-HR" dirty="0" err="1"/>
              <a:t>Justinian</a:t>
            </a:r>
            <a:r>
              <a:rPr lang="hr-HR" dirty="0" err="1">
                <a:sym typeface="Symbol" panose="05050102010706020507" pitchFamily="18" charset="2"/>
              </a:rPr>
              <a:t></a:t>
            </a:r>
            <a:r>
              <a:rPr lang="hr-HR" dirty="0" err="1"/>
              <a:t>s</a:t>
            </a:r>
            <a:r>
              <a:rPr lang="hr-HR" dirty="0"/>
              <a:t> </a:t>
            </a:r>
            <a:r>
              <a:rPr lang="hr-HR" dirty="0" err="1"/>
              <a:t>codification</a:t>
            </a:r>
            <a:r>
              <a:rPr lang="hr-HR" dirty="0"/>
              <a:t>:</a:t>
            </a:r>
          </a:p>
          <a:p>
            <a:pPr marL="365760" indent="-365760">
              <a:lnSpc>
                <a:spcPct val="110000"/>
              </a:lnSpc>
              <a:defRPr/>
            </a:pPr>
            <a:r>
              <a:rPr lang="hr-HR" dirty="0"/>
              <a:t>a) </a:t>
            </a:r>
            <a:r>
              <a:rPr lang="hr-HR" i="1" dirty="0" err="1"/>
              <a:t>Codex</a:t>
            </a:r>
            <a:r>
              <a:rPr lang="hr-HR" i="1" dirty="0"/>
              <a:t> </a:t>
            </a:r>
            <a:r>
              <a:rPr lang="hr-HR" i="1" dirty="0" err="1"/>
              <a:t>Iustinianus</a:t>
            </a:r>
            <a:r>
              <a:rPr lang="hr-HR" i="1" dirty="0"/>
              <a:t> </a:t>
            </a:r>
            <a:r>
              <a:rPr lang="hr-HR" dirty="0"/>
              <a:t>(529)</a:t>
            </a:r>
          </a:p>
          <a:p>
            <a:pPr marL="365760" indent="-365760">
              <a:lnSpc>
                <a:spcPct val="110000"/>
              </a:lnSpc>
              <a:defRPr/>
            </a:pPr>
            <a:r>
              <a:rPr lang="hr-HR" dirty="0"/>
              <a:t>b)</a:t>
            </a:r>
            <a:r>
              <a:rPr lang="hr-HR" i="1" dirty="0"/>
              <a:t> </a:t>
            </a:r>
            <a:r>
              <a:rPr lang="hr-HR" i="1" dirty="0" err="1"/>
              <a:t>Digesta</a:t>
            </a:r>
            <a:r>
              <a:rPr lang="hr-HR" i="1" dirty="0"/>
              <a:t> </a:t>
            </a:r>
            <a:r>
              <a:rPr lang="hr-HR" dirty="0"/>
              <a:t>(</a:t>
            </a:r>
            <a:r>
              <a:rPr lang="hr-HR" i="1" dirty="0" err="1"/>
              <a:t>Pandectae</a:t>
            </a:r>
            <a:r>
              <a:rPr lang="hr-HR" dirty="0"/>
              <a:t>)</a:t>
            </a:r>
            <a:r>
              <a:rPr lang="hr-HR" i="1" dirty="0"/>
              <a:t> </a:t>
            </a:r>
            <a:r>
              <a:rPr lang="hr-HR" dirty="0"/>
              <a:t>(533)</a:t>
            </a:r>
          </a:p>
          <a:p>
            <a:pPr marL="365760" indent="-365760">
              <a:lnSpc>
                <a:spcPct val="110000"/>
              </a:lnSpc>
              <a:defRPr/>
            </a:pPr>
            <a:r>
              <a:rPr lang="hr-HR" dirty="0"/>
              <a:t>c) </a:t>
            </a:r>
            <a:r>
              <a:rPr lang="hr-HR" i="1" dirty="0" err="1"/>
              <a:t>Institutiones</a:t>
            </a:r>
            <a:r>
              <a:rPr lang="hr-HR" i="1" dirty="0"/>
              <a:t> </a:t>
            </a:r>
            <a:r>
              <a:rPr lang="hr-HR" dirty="0"/>
              <a:t>(533)</a:t>
            </a:r>
          </a:p>
          <a:p>
            <a:pPr marL="365760" indent="-365760">
              <a:lnSpc>
                <a:spcPct val="110000"/>
              </a:lnSpc>
              <a:defRPr/>
            </a:pPr>
            <a:r>
              <a:rPr lang="hr-HR" dirty="0"/>
              <a:t>d) </a:t>
            </a:r>
            <a:r>
              <a:rPr lang="hr-HR" i="1" dirty="0" err="1"/>
              <a:t>Codex</a:t>
            </a:r>
            <a:r>
              <a:rPr lang="hr-HR" i="1" dirty="0"/>
              <a:t> </a:t>
            </a:r>
            <a:r>
              <a:rPr lang="hr-HR" i="1" dirty="0" err="1"/>
              <a:t>repetitae</a:t>
            </a:r>
            <a:r>
              <a:rPr lang="hr-HR" i="1" dirty="0"/>
              <a:t> </a:t>
            </a:r>
            <a:r>
              <a:rPr lang="hr-HR" i="1" dirty="0" err="1"/>
              <a:t>praelectionis</a:t>
            </a:r>
            <a:r>
              <a:rPr lang="hr-HR" i="1" dirty="0"/>
              <a:t> </a:t>
            </a:r>
            <a:r>
              <a:rPr lang="hr-HR" dirty="0"/>
              <a:t>(534)</a:t>
            </a:r>
          </a:p>
          <a:p>
            <a:pPr marL="365760" indent="-365760">
              <a:lnSpc>
                <a:spcPct val="110000"/>
              </a:lnSpc>
              <a:defRPr/>
            </a:pPr>
            <a:endParaRPr lang="hr-HR" dirty="0"/>
          </a:p>
          <a:p>
            <a:pPr marL="365760" indent="-365760">
              <a:lnSpc>
                <a:spcPct val="110000"/>
              </a:lnSpc>
              <a:defRPr/>
            </a:pPr>
            <a:r>
              <a:rPr lang="hr-HR" dirty="0"/>
              <a:t>+ </a:t>
            </a:r>
            <a:r>
              <a:rPr lang="hr-HR" i="1" dirty="0" err="1"/>
              <a:t>Novellae</a:t>
            </a:r>
            <a:r>
              <a:rPr lang="hr-HR" i="1" dirty="0"/>
              <a:t> </a:t>
            </a:r>
            <a:r>
              <a:rPr lang="hr-HR" dirty="0"/>
              <a:t>(535 – 565)</a:t>
            </a:r>
          </a:p>
          <a:p>
            <a:endParaRPr lang="hr-HR" dirty="0"/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298C16F2-0480-4112-8413-96BB55368FFF}"/>
              </a:ext>
            </a:extLst>
          </p:cNvPr>
          <p:cNvCxnSpPr>
            <a:cxnSpLocks/>
          </p:cNvCxnSpPr>
          <p:nvPr/>
        </p:nvCxnSpPr>
        <p:spPr>
          <a:xfrm>
            <a:off x="838200" y="2125362"/>
            <a:ext cx="10711247" cy="123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B4D70940-5857-4D3D-A045-A592B60BA1C2}"/>
              </a:ext>
            </a:extLst>
          </p:cNvPr>
          <p:cNvCxnSpPr/>
          <p:nvPr/>
        </p:nvCxnSpPr>
        <p:spPr>
          <a:xfrm>
            <a:off x="838200" y="2001795"/>
            <a:ext cx="0" cy="29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D1F8A882-8D68-4E2E-8E7F-CF897A20BF17}"/>
              </a:ext>
            </a:extLst>
          </p:cNvPr>
          <p:cNvCxnSpPr/>
          <p:nvPr/>
        </p:nvCxnSpPr>
        <p:spPr>
          <a:xfrm>
            <a:off x="6137189" y="1977081"/>
            <a:ext cx="0" cy="29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2DEEF026-C5E0-4B5C-BDC5-DAC7B22F6659}"/>
              </a:ext>
            </a:extLst>
          </p:cNvPr>
          <p:cNvCxnSpPr>
            <a:cxnSpLocks/>
          </p:cNvCxnSpPr>
          <p:nvPr/>
        </p:nvCxnSpPr>
        <p:spPr>
          <a:xfrm>
            <a:off x="4308389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0585D5A3-5E36-40D5-9C19-7A79C5739C01}"/>
              </a:ext>
            </a:extLst>
          </p:cNvPr>
          <p:cNvCxnSpPr>
            <a:cxnSpLocks/>
          </p:cNvCxnSpPr>
          <p:nvPr/>
        </p:nvCxnSpPr>
        <p:spPr>
          <a:xfrm>
            <a:off x="8188411" y="2001795"/>
            <a:ext cx="0" cy="2718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7FFEC42-B709-47AE-89E7-44E73821E10C}"/>
              </a:ext>
            </a:extLst>
          </p:cNvPr>
          <p:cNvSpPr txBox="1"/>
          <p:nvPr/>
        </p:nvSpPr>
        <p:spPr>
          <a:xfrm>
            <a:off x="607540" y="2298357"/>
            <a:ext cx="46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754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7550DD0-EEFF-485C-B117-ED2FF42BE4CC}"/>
              </a:ext>
            </a:extLst>
          </p:cNvPr>
          <p:cNvSpPr txBox="1"/>
          <p:nvPr/>
        </p:nvSpPr>
        <p:spPr>
          <a:xfrm>
            <a:off x="4061254" y="2281881"/>
            <a:ext cx="49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201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AD343B6-17C3-4408-A37D-45336731BA54}"/>
              </a:ext>
            </a:extLst>
          </p:cNvPr>
          <p:cNvSpPr txBox="1"/>
          <p:nvPr/>
        </p:nvSpPr>
        <p:spPr>
          <a:xfrm>
            <a:off x="6000199" y="2273643"/>
            <a:ext cx="27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0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44DC7EC-E9C8-41FC-A7FD-377AA570EDC9}"/>
              </a:ext>
            </a:extLst>
          </p:cNvPr>
          <p:cNvSpPr txBox="1"/>
          <p:nvPr/>
        </p:nvSpPr>
        <p:spPr>
          <a:xfrm>
            <a:off x="7968045" y="2288512"/>
            <a:ext cx="499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235</a:t>
            </a:r>
          </a:p>
        </p:txBody>
      </p: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B84AD8B8-0A33-45D7-A5E8-7FDFFEBCD359}"/>
              </a:ext>
            </a:extLst>
          </p:cNvPr>
          <p:cNvCxnSpPr>
            <a:cxnSpLocks/>
          </p:cNvCxnSpPr>
          <p:nvPr/>
        </p:nvCxnSpPr>
        <p:spPr>
          <a:xfrm>
            <a:off x="10610335" y="1977081"/>
            <a:ext cx="0" cy="3212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6A8633FE-74E5-461D-8530-6286854B0FF8}"/>
              </a:ext>
            </a:extLst>
          </p:cNvPr>
          <p:cNvSpPr txBox="1"/>
          <p:nvPr/>
        </p:nvSpPr>
        <p:spPr>
          <a:xfrm>
            <a:off x="10346724" y="2298357"/>
            <a:ext cx="527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565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97C37C23-8D88-4C75-B299-2199BD9011A1}"/>
              </a:ext>
            </a:extLst>
          </p:cNvPr>
          <p:cNvSpPr txBox="1"/>
          <p:nvPr/>
        </p:nvSpPr>
        <p:spPr>
          <a:xfrm>
            <a:off x="3105167" y="2298357"/>
            <a:ext cx="51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242</a:t>
            </a:r>
          </a:p>
        </p:txBody>
      </p: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585F99AC-112C-4204-972E-32EAB1E686C0}"/>
              </a:ext>
            </a:extLst>
          </p:cNvPr>
          <p:cNvCxnSpPr/>
          <p:nvPr/>
        </p:nvCxnSpPr>
        <p:spPr>
          <a:xfrm>
            <a:off x="3317790" y="2001795"/>
            <a:ext cx="0" cy="2282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Slika 36">
            <a:extLst>
              <a:ext uri="{FF2B5EF4-FFF2-40B4-BE49-F238E27FC236}">
                <a16:creationId xmlns:a16="http://schemas.microsoft.com/office/drawing/2014/main" id="{045CA6E6-1CFD-4DE5-9E80-EA4C08CFD92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1" y="764436"/>
            <a:ext cx="874755" cy="1166340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031A0444-BBC5-4AB7-95D3-1EB21DB66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5684" y="642551"/>
            <a:ext cx="923009" cy="1202025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60D5B8E0-2E42-4BDE-8A84-95A38B9A1CC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98" y="764436"/>
            <a:ext cx="1768850" cy="9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2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F0752-1659-42DE-AA94-B187FF8B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I. SYSTEM OF LAW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6CCD80F8-BD62-438E-9454-C377E5C1C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2757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E27ACCE0-23DD-45CB-BD11-6E9F53C53311}"/>
              </a:ext>
            </a:extLst>
          </p:cNvPr>
          <p:cNvSpPr txBox="1"/>
          <p:nvPr/>
        </p:nvSpPr>
        <p:spPr>
          <a:xfrm>
            <a:off x="7661190" y="1027906"/>
            <a:ext cx="3542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Bell MT" panose="02020503060305020303" pitchFamily="18" charset="0"/>
              </a:rPr>
              <a:t>Gai</a:t>
            </a:r>
            <a:r>
              <a:rPr lang="hr-HR" dirty="0">
                <a:latin typeface="Bell MT" panose="02020503060305020303" pitchFamily="18" charset="0"/>
              </a:rPr>
              <a:t>. </a:t>
            </a:r>
            <a:r>
              <a:rPr lang="hr-HR" dirty="0" err="1">
                <a:latin typeface="Bell MT" panose="02020503060305020303" pitchFamily="18" charset="0"/>
              </a:rPr>
              <a:t>Inst</a:t>
            </a:r>
            <a:r>
              <a:rPr lang="hr-HR" dirty="0">
                <a:latin typeface="Bell MT" panose="02020503060305020303" pitchFamily="18" charset="0"/>
              </a:rPr>
              <a:t>. 1,8: </a:t>
            </a:r>
            <a:r>
              <a:rPr lang="hr-HR" i="1" dirty="0" err="1">
                <a:latin typeface="Bell MT" panose="02020503060305020303" pitchFamily="18" charset="0"/>
              </a:rPr>
              <a:t>Omne</a:t>
            </a:r>
            <a:r>
              <a:rPr lang="hr-HR" i="1" dirty="0">
                <a:latin typeface="Bell MT" panose="02020503060305020303" pitchFamily="18" charset="0"/>
              </a:rPr>
              <a:t> </a:t>
            </a:r>
            <a:r>
              <a:rPr lang="hr-HR" i="1" dirty="0" err="1">
                <a:latin typeface="Bell MT" panose="02020503060305020303" pitchFamily="18" charset="0"/>
              </a:rPr>
              <a:t>autem</a:t>
            </a:r>
            <a:r>
              <a:rPr lang="hr-HR" i="1" dirty="0">
                <a:latin typeface="Bell MT" panose="02020503060305020303" pitchFamily="18" charset="0"/>
              </a:rPr>
              <a:t> </a:t>
            </a:r>
            <a:r>
              <a:rPr lang="hr-HR" i="1" dirty="0" err="1">
                <a:latin typeface="Bell MT" panose="02020503060305020303" pitchFamily="18" charset="0"/>
              </a:rPr>
              <a:t>ius</a:t>
            </a:r>
            <a:r>
              <a:rPr lang="hr-HR" i="1" dirty="0">
                <a:latin typeface="Bell MT" panose="02020503060305020303" pitchFamily="18" charset="0"/>
              </a:rPr>
              <a:t>, quo </a:t>
            </a:r>
            <a:r>
              <a:rPr lang="hr-HR" i="1" dirty="0" err="1">
                <a:latin typeface="Bell MT" panose="02020503060305020303" pitchFamily="18" charset="0"/>
              </a:rPr>
              <a:t>utimur</a:t>
            </a:r>
            <a:r>
              <a:rPr lang="hr-HR" i="1" dirty="0">
                <a:latin typeface="Bell MT" panose="02020503060305020303" pitchFamily="18" charset="0"/>
              </a:rPr>
              <a:t>, </a:t>
            </a:r>
            <a:r>
              <a:rPr lang="hr-HR" i="1" dirty="0" err="1">
                <a:latin typeface="Bell MT" panose="02020503060305020303" pitchFamily="18" charset="0"/>
              </a:rPr>
              <a:t>vel</a:t>
            </a:r>
            <a:r>
              <a:rPr lang="hr-HR" i="1" dirty="0">
                <a:latin typeface="Bell MT" panose="02020503060305020303" pitchFamily="18" charset="0"/>
              </a:rPr>
              <a:t> ad </a:t>
            </a:r>
            <a:r>
              <a:rPr lang="hr-HR" i="1" dirty="0" err="1">
                <a:latin typeface="Bell MT" panose="02020503060305020303" pitchFamily="18" charset="0"/>
              </a:rPr>
              <a:t>personas</a:t>
            </a:r>
            <a:r>
              <a:rPr lang="hr-HR" i="1" dirty="0">
                <a:latin typeface="Bell MT" panose="02020503060305020303" pitchFamily="18" charset="0"/>
              </a:rPr>
              <a:t> </a:t>
            </a:r>
            <a:r>
              <a:rPr lang="hr-HR" i="1" dirty="0" err="1">
                <a:latin typeface="Bell MT" panose="02020503060305020303" pitchFamily="18" charset="0"/>
              </a:rPr>
              <a:t>pertinet</a:t>
            </a:r>
            <a:r>
              <a:rPr lang="hr-HR" i="1" dirty="0">
                <a:latin typeface="Bell MT" panose="02020503060305020303" pitchFamily="18" charset="0"/>
              </a:rPr>
              <a:t> </a:t>
            </a:r>
            <a:r>
              <a:rPr lang="hr-HR" i="1" dirty="0" err="1">
                <a:latin typeface="Bell MT" panose="02020503060305020303" pitchFamily="18" charset="0"/>
              </a:rPr>
              <a:t>vel</a:t>
            </a:r>
            <a:r>
              <a:rPr lang="hr-HR" i="1" dirty="0">
                <a:latin typeface="Bell MT" panose="02020503060305020303" pitchFamily="18" charset="0"/>
              </a:rPr>
              <a:t> ad </a:t>
            </a:r>
            <a:r>
              <a:rPr lang="hr-HR" i="1" dirty="0" err="1">
                <a:latin typeface="Bell MT" panose="02020503060305020303" pitchFamily="18" charset="0"/>
              </a:rPr>
              <a:t>res</a:t>
            </a:r>
            <a:r>
              <a:rPr lang="hr-HR" i="1" dirty="0">
                <a:latin typeface="Bell MT" panose="02020503060305020303" pitchFamily="18" charset="0"/>
              </a:rPr>
              <a:t> </a:t>
            </a:r>
            <a:r>
              <a:rPr lang="hr-HR" i="1" dirty="0" err="1">
                <a:latin typeface="Bell MT" panose="02020503060305020303" pitchFamily="18" charset="0"/>
              </a:rPr>
              <a:t>vel</a:t>
            </a:r>
            <a:r>
              <a:rPr lang="hr-HR" i="1" dirty="0">
                <a:latin typeface="Bell MT" panose="02020503060305020303" pitchFamily="18" charset="0"/>
              </a:rPr>
              <a:t> ad </a:t>
            </a:r>
            <a:r>
              <a:rPr lang="hr-HR" i="1" dirty="0" err="1">
                <a:latin typeface="Bell MT" panose="02020503060305020303" pitchFamily="18" charset="0"/>
              </a:rPr>
              <a:t>actiones</a:t>
            </a:r>
            <a:r>
              <a:rPr lang="hr-HR" i="1" dirty="0">
                <a:latin typeface="Bell MT" panose="020205030603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3069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643</Words>
  <Application>Microsoft Office PowerPoint</Application>
  <PresentationFormat>Widescreen</PresentationFormat>
  <Paragraphs>152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Bell MT</vt:lpstr>
      <vt:lpstr>Book Antiqua</vt:lpstr>
      <vt:lpstr>Calibri</vt:lpstr>
      <vt:lpstr>Calibri Light</vt:lpstr>
      <vt:lpstr>Symbol</vt:lpstr>
      <vt:lpstr>Tema sustava Office</vt:lpstr>
      <vt:lpstr>INTRODUCTION – HISTORICAL DEVELOPMENT AND THE SYSTEM OF ROMAN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SYSTEM OF LAW</vt:lpstr>
      <vt:lpstr>II. OBLIGATIONS</vt:lpstr>
      <vt:lpstr>III. CONTRACTS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– HISTORICAL DEVELOPMENT AND THE SYSTEM OF ROMAN LAW</dc:title>
  <dc:creator>Administrator</dc:creator>
  <cp:lastModifiedBy>Tomislav Karlović</cp:lastModifiedBy>
  <cp:revision>24</cp:revision>
  <dcterms:created xsi:type="dcterms:W3CDTF">2017-10-16T19:06:35Z</dcterms:created>
  <dcterms:modified xsi:type="dcterms:W3CDTF">2018-03-13T12:44:08Z</dcterms:modified>
</cp:coreProperties>
</file>