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339" r:id="rId3"/>
    <p:sldId id="340" r:id="rId4"/>
    <p:sldId id="341" r:id="rId5"/>
    <p:sldId id="287" r:id="rId6"/>
    <p:sldId id="342" r:id="rId7"/>
    <p:sldId id="343" r:id="rId8"/>
    <p:sldId id="344" r:id="rId9"/>
    <p:sldId id="345" r:id="rId10"/>
    <p:sldId id="315" r:id="rId11"/>
    <p:sldId id="346" r:id="rId12"/>
    <p:sldId id="347" r:id="rId13"/>
    <p:sldId id="348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2" r:id="rId26"/>
    <p:sldId id="363" r:id="rId27"/>
    <p:sldId id="364" r:id="rId28"/>
    <p:sldId id="365" r:id="rId29"/>
    <p:sldId id="305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7F2EC-3D02-43C1-8333-E3622369F16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46A46FA-C351-4D2F-BB97-E53EF0B36D2C}">
      <dgm:prSet phldrT="[Text]"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E5B148AD-21A1-4280-BBD4-415EF34EF60A}" type="parTrans" cxnId="{71378BC3-D490-477A-B12A-DEF8A79CD3DF}">
      <dgm:prSet/>
      <dgm:spPr/>
      <dgm:t>
        <a:bodyPr/>
        <a:lstStyle/>
        <a:p>
          <a:endParaRPr lang="hr-HR"/>
        </a:p>
      </dgm:t>
    </dgm:pt>
    <dgm:pt modelId="{B4A70C23-BA5B-4639-94F3-F512C08BC445}" type="sibTrans" cxnId="{71378BC3-D490-477A-B12A-DEF8A79CD3DF}">
      <dgm:prSet/>
      <dgm:spPr/>
      <dgm:t>
        <a:bodyPr/>
        <a:lstStyle/>
        <a:p>
          <a:endParaRPr lang="hr-HR"/>
        </a:p>
      </dgm:t>
    </dgm:pt>
    <dgm:pt modelId="{BFD687B5-C92B-4413-885E-1D99D2317C1B}">
      <dgm:prSet phldrT="[Text]"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C00E7F5B-5AB8-4EA7-B880-D62D87493319}" type="parTrans" cxnId="{6D00B5A0-2C44-4517-B576-FF99A78DCE4E}">
      <dgm:prSet/>
      <dgm:spPr/>
      <dgm:t>
        <a:bodyPr/>
        <a:lstStyle/>
        <a:p>
          <a:endParaRPr lang="hr-HR"/>
        </a:p>
      </dgm:t>
    </dgm:pt>
    <dgm:pt modelId="{36B95545-586D-477F-9506-F29CD2A6EE32}" type="sibTrans" cxnId="{6D00B5A0-2C44-4517-B576-FF99A78DCE4E}">
      <dgm:prSet/>
      <dgm:spPr/>
      <dgm:t>
        <a:bodyPr/>
        <a:lstStyle/>
        <a:p>
          <a:endParaRPr lang="hr-HR"/>
        </a:p>
      </dgm:t>
    </dgm:pt>
    <dgm:pt modelId="{36602EE3-4B03-45E6-8EB5-3272CCBA2EAB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hr-HR" sz="1600" dirty="0">
            <a:solidFill>
              <a:schemeClr val="tx1"/>
            </a:solidFill>
          </a:endParaRPr>
        </a:p>
      </dgm:t>
    </dgm:pt>
    <dgm:pt modelId="{FB81003D-FE4E-4BBF-A2C1-9C0A553CA46E}" type="parTrans" cxnId="{152290A3-B8FC-4CBC-91DF-8AEB638E9FC1}">
      <dgm:prSet/>
      <dgm:spPr/>
      <dgm:t>
        <a:bodyPr/>
        <a:lstStyle/>
        <a:p>
          <a:endParaRPr lang="hr-HR"/>
        </a:p>
      </dgm:t>
    </dgm:pt>
    <dgm:pt modelId="{257C9464-D5C5-404C-BB57-09921C5E9E7A}" type="sibTrans" cxnId="{152290A3-B8FC-4CBC-91DF-8AEB638E9FC1}">
      <dgm:prSet/>
      <dgm:spPr/>
      <dgm:t>
        <a:bodyPr/>
        <a:lstStyle/>
        <a:p>
          <a:endParaRPr lang="hr-HR"/>
        </a:p>
      </dgm:t>
    </dgm:pt>
    <dgm:pt modelId="{299A88C0-324D-4C21-9C0F-96FBD50432D1}">
      <dgm:prSet custT="1"/>
      <dgm:spPr/>
      <dgm:t>
        <a:bodyPr/>
        <a:lstStyle/>
        <a:p>
          <a:pPr>
            <a:spcAft>
              <a:spcPts val="0"/>
            </a:spcAft>
          </a:pPr>
          <a:endParaRPr lang="hr-HR" sz="1600" dirty="0">
            <a:solidFill>
              <a:schemeClr val="tx1"/>
            </a:solidFill>
          </a:endParaRPr>
        </a:p>
      </dgm:t>
    </dgm:pt>
    <dgm:pt modelId="{5619B684-4BE5-4C53-8F1C-E94725E4A99E}" type="parTrans" cxnId="{3C213E85-6316-48E5-A612-2116EFC4B1F9}">
      <dgm:prSet/>
      <dgm:spPr/>
      <dgm:t>
        <a:bodyPr/>
        <a:lstStyle/>
        <a:p>
          <a:endParaRPr lang="hr-HR"/>
        </a:p>
      </dgm:t>
    </dgm:pt>
    <dgm:pt modelId="{FB7ED7FE-3BDB-46EB-8026-64F2C2A2CF89}" type="sibTrans" cxnId="{3C213E85-6316-48E5-A612-2116EFC4B1F9}">
      <dgm:prSet/>
      <dgm:spPr/>
      <dgm:t>
        <a:bodyPr/>
        <a:lstStyle/>
        <a:p>
          <a:endParaRPr lang="hr-HR"/>
        </a:p>
      </dgm:t>
    </dgm:pt>
    <dgm:pt modelId="{F7B4DCA0-ACC3-4FB7-A953-4C2B2B15F4A0}">
      <dgm:prSet custT="1"/>
      <dgm:spPr/>
      <dgm:t>
        <a:bodyPr/>
        <a:lstStyle/>
        <a:p>
          <a:endParaRPr lang="hr-HR" sz="1600" dirty="0">
            <a:solidFill>
              <a:schemeClr val="tx1"/>
            </a:solidFill>
          </a:endParaRPr>
        </a:p>
      </dgm:t>
    </dgm:pt>
    <dgm:pt modelId="{5D398CF9-C522-4747-AAAA-6B2120283309}" type="parTrans" cxnId="{7682BAD7-D65B-4D1F-BC4F-1C8DC4294E08}">
      <dgm:prSet/>
      <dgm:spPr/>
      <dgm:t>
        <a:bodyPr/>
        <a:lstStyle/>
        <a:p>
          <a:endParaRPr lang="hr-HR"/>
        </a:p>
      </dgm:t>
    </dgm:pt>
    <dgm:pt modelId="{9CEC7163-2798-4D3F-9668-1025104C3C8E}" type="sibTrans" cxnId="{7682BAD7-D65B-4D1F-BC4F-1C8DC4294E08}">
      <dgm:prSet/>
      <dgm:spPr/>
      <dgm:t>
        <a:bodyPr/>
        <a:lstStyle/>
        <a:p>
          <a:endParaRPr lang="hr-HR"/>
        </a:p>
      </dgm:t>
    </dgm:pt>
    <dgm:pt modelId="{F69C9BC4-8012-4312-9738-DA746BD5B052}">
      <dgm:prSet custT="1"/>
      <dgm:spPr/>
      <dgm:t>
        <a:bodyPr/>
        <a:lstStyle/>
        <a:p>
          <a:pPr>
            <a:spcAft>
              <a:spcPts val="0"/>
            </a:spcAft>
          </a:pPr>
          <a:endParaRPr lang="hr-HR" sz="1400" dirty="0" smtClean="0">
            <a:solidFill>
              <a:srgbClr val="FF0000"/>
            </a:solidFill>
          </a:endParaRPr>
        </a:p>
        <a:p>
          <a:pPr>
            <a:spcAft>
              <a:spcPts val="0"/>
            </a:spcAft>
          </a:pPr>
          <a:endParaRPr lang="hr-HR" sz="1800" dirty="0">
            <a:solidFill>
              <a:srgbClr val="FF0000"/>
            </a:solidFill>
          </a:endParaRPr>
        </a:p>
      </dgm:t>
    </dgm:pt>
    <dgm:pt modelId="{3CE3BF65-7185-46DA-872C-0EF2BA0C66F9}" type="parTrans" cxnId="{667C90D0-88A6-46D2-B6FB-7EF46C84A50A}">
      <dgm:prSet/>
      <dgm:spPr/>
      <dgm:t>
        <a:bodyPr/>
        <a:lstStyle/>
        <a:p>
          <a:endParaRPr lang="hr-HR"/>
        </a:p>
      </dgm:t>
    </dgm:pt>
    <dgm:pt modelId="{D9BBC1E5-7521-4658-8A19-221B6D3BC527}" type="sibTrans" cxnId="{667C90D0-88A6-46D2-B6FB-7EF46C84A50A}">
      <dgm:prSet/>
      <dgm:spPr/>
      <dgm:t>
        <a:bodyPr/>
        <a:lstStyle/>
        <a:p>
          <a:endParaRPr lang="hr-HR"/>
        </a:p>
      </dgm:t>
    </dgm:pt>
    <dgm:pt modelId="{2E4C850B-A8B9-4141-8234-0CC2085E643D}">
      <dgm:prSet custT="1"/>
      <dgm:spPr/>
      <dgm:t>
        <a:bodyPr/>
        <a:lstStyle/>
        <a:p>
          <a:pPr>
            <a:spcAft>
              <a:spcPts val="0"/>
            </a:spcAft>
          </a:pPr>
          <a:endParaRPr lang="hr-HR" sz="1600" dirty="0">
            <a:solidFill>
              <a:schemeClr val="tx1"/>
            </a:solidFill>
          </a:endParaRPr>
        </a:p>
      </dgm:t>
    </dgm:pt>
    <dgm:pt modelId="{15F7335E-9356-4451-9B56-FB6607F1808A}" type="parTrans" cxnId="{13F1B93D-3267-4811-8659-A42EE415DD10}">
      <dgm:prSet/>
      <dgm:spPr/>
      <dgm:t>
        <a:bodyPr/>
        <a:lstStyle/>
        <a:p>
          <a:endParaRPr lang="hr-HR"/>
        </a:p>
      </dgm:t>
    </dgm:pt>
    <dgm:pt modelId="{9BAB5765-FE4D-4D4C-9FCA-D01FA306E2DF}" type="sibTrans" cxnId="{13F1B93D-3267-4811-8659-A42EE415DD10}">
      <dgm:prSet/>
      <dgm:spPr/>
      <dgm:t>
        <a:bodyPr/>
        <a:lstStyle/>
        <a:p>
          <a:endParaRPr lang="hr-HR"/>
        </a:p>
      </dgm:t>
    </dgm:pt>
    <dgm:pt modelId="{95183B5F-C70D-4A54-97E0-6FC4E26D672F}">
      <dgm:prSet custT="1"/>
      <dgm:spPr/>
      <dgm:t>
        <a:bodyPr/>
        <a:lstStyle/>
        <a:p>
          <a:pPr>
            <a:spcAft>
              <a:spcPts val="0"/>
            </a:spcAft>
          </a:pPr>
          <a:endParaRPr lang="hr-HR" sz="1600" dirty="0">
            <a:solidFill>
              <a:schemeClr val="tx1"/>
            </a:solidFill>
          </a:endParaRPr>
        </a:p>
      </dgm:t>
    </dgm:pt>
    <dgm:pt modelId="{458355CB-B0CE-48F9-85F8-FA82C2707824}" type="parTrans" cxnId="{86D2DA28-24C7-41B4-B7FC-F495268C2CD0}">
      <dgm:prSet/>
      <dgm:spPr/>
      <dgm:t>
        <a:bodyPr/>
        <a:lstStyle/>
        <a:p>
          <a:endParaRPr lang="hr-HR"/>
        </a:p>
      </dgm:t>
    </dgm:pt>
    <dgm:pt modelId="{D66A24B1-510C-42DB-9A3B-1FEB99892F87}" type="sibTrans" cxnId="{86D2DA28-24C7-41B4-B7FC-F495268C2CD0}">
      <dgm:prSet/>
      <dgm:spPr/>
      <dgm:t>
        <a:bodyPr/>
        <a:lstStyle/>
        <a:p>
          <a:endParaRPr lang="hr-HR"/>
        </a:p>
      </dgm:t>
    </dgm:pt>
    <dgm:pt modelId="{3E20CD22-756E-4206-A48E-66D90E739F3A}">
      <dgm:prSet custT="1"/>
      <dgm:spPr/>
      <dgm:t>
        <a:bodyPr/>
        <a:lstStyle/>
        <a:p>
          <a:pPr>
            <a:spcAft>
              <a:spcPts val="0"/>
            </a:spcAft>
          </a:pPr>
          <a:endParaRPr lang="hr-HR" sz="1600" dirty="0">
            <a:solidFill>
              <a:schemeClr val="tx1"/>
            </a:solidFill>
          </a:endParaRPr>
        </a:p>
      </dgm:t>
    </dgm:pt>
    <dgm:pt modelId="{1AED1B38-7E8C-4897-BC2A-CC640CCE7BD0}" type="parTrans" cxnId="{672530EE-5873-4424-8883-823D1A48AFE2}">
      <dgm:prSet/>
      <dgm:spPr/>
      <dgm:t>
        <a:bodyPr/>
        <a:lstStyle/>
        <a:p>
          <a:endParaRPr lang="hr-HR"/>
        </a:p>
      </dgm:t>
    </dgm:pt>
    <dgm:pt modelId="{20A2071A-9A0D-4792-BFD6-83EA07649F8D}" type="sibTrans" cxnId="{672530EE-5873-4424-8883-823D1A48AFE2}">
      <dgm:prSet/>
      <dgm:spPr/>
      <dgm:t>
        <a:bodyPr/>
        <a:lstStyle/>
        <a:p>
          <a:endParaRPr lang="hr-HR"/>
        </a:p>
      </dgm:t>
    </dgm:pt>
    <dgm:pt modelId="{53A47E31-2C47-4D54-BB6C-D4FB22DB889F}">
      <dgm:prSet custT="1"/>
      <dgm:spPr/>
      <dgm:t>
        <a:bodyPr/>
        <a:lstStyle/>
        <a:p>
          <a:endParaRPr lang="hr-HR" sz="2800" b="0" dirty="0">
            <a:solidFill>
              <a:schemeClr val="tx1"/>
            </a:solidFill>
          </a:endParaRPr>
        </a:p>
      </dgm:t>
    </dgm:pt>
    <dgm:pt modelId="{A5AAE864-DBD5-4D53-8B09-59318C50F071}" type="parTrans" cxnId="{A2666389-AC50-42DE-A8AC-08575C856201}">
      <dgm:prSet/>
      <dgm:spPr/>
      <dgm:t>
        <a:bodyPr/>
        <a:lstStyle/>
        <a:p>
          <a:endParaRPr lang="hr-HR"/>
        </a:p>
      </dgm:t>
    </dgm:pt>
    <dgm:pt modelId="{6E88F761-BC27-4CE9-8919-9C3E56203840}" type="sibTrans" cxnId="{A2666389-AC50-42DE-A8AC-08575C856201}">
      <dgm:prSet/>
      <dgm:spPr/>
      <dgm:t>
        <a:bodyPr/>
        <a:lstStyle/>
        <a:p>
          <a:endParaRPr lang="hr-HR"/>
        </a:p>
      </dgm:t>
    </dgm:pt>
    <dgm:pt modelId="{51AA18E4-E4C0-42C9-9471-CE750AB38D74}" type="pres">
      <dgm:prSet presAssocID="{34D7F2EC-3D02-43C1-8333-E3622369F1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D811636-7502-442B-859C-8705570D69CF}" type="pres">
      <dgm:prSet presAssocID="{946A46FA-C351-4D2F-BB97-E53EF0B36D2C}" presName="hierRoot1" presStyleCnt="0">
        <dgm:presLayoutVars>
          <dgm:hierBranch val="init"/>
        </dgm:presLayoutVars>
      </dgm:prSet>
      <dgm:spPr/>
    </dgm:pt>
    <dgm:pt modelId="{C49E7B29-6E18-4468-A49B-E5E35C1037D2}" type="pres">
      <dgm:prSet presAssocID="{946A46FA-C351-4D2F-BB97-E53EF0B36D2C}" presName="rootComposite1" presStyleCnt="0"/>
      <dgm:spPr/>
    </dgm:pt>
    <dgm:pt modelId="{6668441A-F688-41DF-90C1-A68523C58879}" type="pres">
      <dgm:prSet presAssocID="{946A46FA-C351-4D2F-BB97-E53EF0B36D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1456C62-598B-40AE-A13E-0248CF72B68A}" type="pres">
      <dgm:prSet presAssocID="{946A46FA-C351-4D2F-BB97-E53EF0B36D2C}" presName="rootConnector1" presStyleLbl="node1" presStyleIdx="0" presStyleCnt="0"/>
      <dgm:spPr/>
      <dgm:t>
        <a:bodyPr/>
        <a:lstStyle/>
        <a:p>
          <a:endParaRPr lang="hr-HR"/>
        </a:p>
      </dgm:t>
    </dgm:pt>
    <dgm:pt modelId="{3004E085-6F0D-44E9-A683-B6C300967673}" type="pres">
      <dgm:prSet presAssocID="{946A46FA-C351-4D2F-BB97-E53EF0B36D2C}" presName="hierChild2" presStyleCnt="0"/>
      <dgm:spPr/>
    </dgm:pt>
    <dgm:pt modelId="{D14E4796-E91C-4F4D-9D94-B13EA773C565}" type="pres">
      <dgm:prSet presAssocID="{C00E7F5B-5AB8-4EA7-B880-D62D87493319}" presName="Name37" presStyleLbl="parChTrans1D2" presStyleIdx="0" presStyleCnt="4"/>
      <dgm:spPr/>
      <dgm:t>
        <a:bodyPr/>
        <a:lstStyle/>
        <a:p>
          <a:endParaRPr lang="hr-HR"/>
        </a:p>
      </dgm:t>
    </dgm:pt>
    <dgm:pt modelId="{3B6E8F99-5BD0-4CBE-8ACA-73CA98A767B0}" type="pres">
      <dgm:prSet presAssocID="{BFD687B5-C92B-4413-885E-1D99D2317C1B}" presName="hierRoot2" presStyleCnt="0">
        <dgm:presLayoutVars>
          <dgm:hierBranch val="init"/>
        </dgm:presLayoutVars>
      </dgm:prSet>
      <dgm:spPr/>
    </dgm:pt>
    <dgm:pt modelId="{F20860C3-4613-46F4-92AA-F2F328D03631}" type="pres">
      <dgm:prSet presAssocID="{BFD687B5-C92B-4413-885E-1D99D2317C1B}" presName="rootComposite" presStyleCnt="0"/>
      <dgm:spPr/>
    </dgm:pt>
    <dgm:pt modelId="{1806AC11-C601-46C3-8438-E2D8B7B7A335}" type="pres">
      <dgm:prSet presAssocID="{BFD687B5-C92B-4413-885E-1D99D2317C1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EA3C799-D9AC-4156-AD19-31C02A518E0E}" type="pres">
      <dgm:prSet presAssocID="{BFD687B5-C92B-4413-885E-1D99D2317C1B}" presName="rootConnector" presStyleLbl="node2" presStyleIdx="0" presStyleCnt="4"/>
      <dgm:spPr/>
      <dgm:t>
        <a:bodyPr/>
        <a:lstStyle/>
        <a:p>
          <a:endParaRPr lang="hr-HR"/>
        </a:p>
      </dgm:t>
    </dgm:pt>
    <dgm:pt modelId="{EE4572D2-9C52-4E0A-9884-0D8F5D7A7FC2}" type="pres">
      <dgm:prSet presAssocID="{BFD687B5-C92B-4413-885E-1D99D2317C1B}" presName="hierChild4" presStyleCnt="0"/>
      <dgm:spPr/>
    </dgm:pt>
    <dgm:pt modelId="{D4894E78-1C71-4E34-B8AF-B5F0B5462D4F}" type="pres">
      <dgm:prSet presAssocID="{A5AAE864-DBD5-4D53-8B09-59318C50F071}" presName="Name37" presStyleLbl="parChTrans1D3" presStyleIdx="0" presStyleCnt="5"/>
      <dgm:spPr/>
      <dgm:t>
        <a:bodyPr/>
        <a:lstStyle/>
        <a:p>
          <a:endParaRPr lang="hr-HR"/>
        </a:p>
      </dgm:t>
    </dgm:pt>
    <dgm:pt modelId="{7F8AE9A7-ADC8-4815-ABC8-239E14CCF6EC}" type="pres">
      <dgm:prSet presAssocID="{53A47E31-2C47-4D54-BB6C-D4FB22DB889F}" presName="hierRoot2" presStyleCnt="0">
        <dgm:presLayoutVars>
          <dgm:hierBranch val="init"/>
        </dgm:presLayoutVars>
      </dgm:prSet>
      <dgm:spPr/>
    </dgm:pt>
    <dgm:pt modelId="{A9997FFF-CF95-4A55-A79E-52D1327A9D91}" type="pres">
      <dgm:prSet presAssocID="{53A47E31-2C47-4D54-BB6C-D4FB22DB889F}" presName="rootComposite" presStyleCnt="0"/>
      <dgm:spPr/>
    </dgm:pt>
    <dgm:pt modelId="{DDB2449F-AF21-4DF9-A666-78F9A7B5B8F2}" type="pres">
      <dgm:prSet presAssocID="{53A47E31-2C47-4D54-BB6C-D4FB22DB889F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746FBB5-144E-4FE3-BC89-33E2836A9036}" type="pres">
      <dgm:prSet presAssocID="{53A47E31-2C47-4D54-BB6C-D4FB22DB889F}" presName="rootConnector" presStyleLbl="node3" presStyleIdx="0" presStyleCnt="5"/>
      <dgm:spPr/>
      <dgm:t>
        <a:bodyPr/>
        <a:lstStyle/>
        <a:p>
          <a:endParaRPr lang="hr-HR"/>
        </a:p>
      </dgm:t>
    </dgm:pt>
    <dgm:pt modelId="{FEC3762E-20CC-49B2-AEEB-FFCA16390FED}" type="pres">
      <dgm:prSet presAssocID="{53A47E31-2C47-4D54-BB6C-D4FB22DB889F}" presName="hierChild4" presStyleCnt="0"/>
      <dgm:spPr/>
    </dgm:pt>
    <dgm:pt modelId="{1EA61EA1-8443-4BE3-8D27-8FFA4A6F8C73}" type="pres">
      <dgm:prSet presAssocID="{53A47E31-2C47-4D54-BB6C-D4FB22DB889F}" presName="hierChild5" presStyleCnt="0"/>
      <dgm:spPr/>
    </dgm:pt>
    <dgm:pt modelId="{B1A0F3DA-28D0-4464-8A84-21BE145C7D70}" type="pres">
      <dgm:prSet presAssocID="{3CE3BF65-7185-46DA-872C-0EF2BA0C66F9}" presName="Name37" presStyleLbl="parChTrans1D3" presStyleIdx="1" presStyleCnt="5"/>
      <dgm:spPr/>
      <dgm:t>
        <a:bodyPr/>
        <a:lstStyle/>
        <a:p>
          <a:endParaRPr lang="hr-HR"/>
        </a:p>
      </dgm:t>
    </dgm:pt>
    <dgm:pt modelId="{E8FC33A1-5734-4D79-982C-745A7FFADCF8}" type="pres">
      <dgm:prSet presAssocID="{F69C9BC4-8012-4312-9738-DA746BD5B052}" presName="hierRoot2" presStyleCnt="0">
        <dgm:presLayoutVars>
          <dgm:hierBranch val="init"/>
        </dgm:presLayoutVars>
      </dgm:prSet>
      <dgm:spPr/>
    </dgm:pt>
    <dgm:pt modelId="{52262E06-9655-4BAE-BAE5-B4D7E93D436B}" type="pres">
      <dgm:prSet presAssocID="{F69C9BC4-8012-4312-9738-DA746BD5B052}" presName="rootComposite" presStyleCnt="0"/>
      <dgm:spPr/>
    </dgm:pt>
    <dgm:pt modelId="{93DDE637-05FD-4937-A4F3-B4E54B6ADD02}" type="pres">
      <dgm:prSet presAssocID="{F69C9BC4-8012-4312-9738-DA746BD5B052}" presName="rootText" presStyleLbl="node3" presStyleIdx="1" presStyleCnt="5" custLinFactNeighborX="-16013" custLinFactNeighborY="-2093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F7547B-18F2-4F38-8104-2C976DD5AB5D}" type="pres">
      <dgm:prSet presAssocID="{F69C9BC4-8012-4312-9738-DA746BD5B052}" presName="rootConnector" presStyleLbl="node3" presStyleIdx="1" presStyleCnt="5"/>
      <dgm:spPr/>
      <dgm:t>
        <a:bodyPr/>
        <a:lstStyle/>
        <a:p>
          <a:endParaRPr lang="hr-HR"/>
        </a:p>
      </dgm:t>
    </dgm:pt>
    <dgm:pt modelId="{35DC2646-956C-475D-8DE4-2C7F573790F0}" type="pres">
      <dgm:prSet presAssocID="{F69C9BC4-8012-4312-9738-DA746BD5B052}" presName="hierChild4" presStyleCnt="0"/>
      <dgm:spPr/>
    </dgm:pt>
    <dgm:pt modelId="{DCE977A3-A664-4785-89A2-8AD64D9D546C}" type="pres">
      <dgm:prSet presAssocID="{F69C9BC4-8012-4312-9738-DA746BD5B052}" presName="hierChild5" presStyleCnt="0"/>
      <dgm:spPr/>
    </dgm:pt>
    <dgm:pt modelId="{A0366C45-888A-48B4-AE51-1F4B2F483E58}" type="pres">
      <dgm:prSet presAssocID="{BFD687B5-C92B-4413-885E-1D99D2317C1B}" presName="hierChild5" presStyleCnt="0"/>
      <dgm:spPr/>
    </dgm:pt>
    <dgm:pt modelId="{EE639EA1-6C9C-4BF1-839F-59CA7C8849C9}" type="pres">
      <dgm:prSet presAssocID="{5619B684-4BE5-4C53-8F1C-E94725E4A99E}" presName="Name37" presStyleLbl="parChTrans1D2" presStyleIdx="1" presStyleCnt="4"/>
      <dgm:spPr/>
      <dgm:t>
        <a:bodyPr/>
        <a:lstStyle/>
        <a:p>
          <a:endParaRPr lang="hr-HR"/>
        </a:p>
      </dgm:t>
    </dgm:pt>
    <dgm:pt modelId="{9FB842BA-CCAF-47D3-95BE-99B74A9373AD}" type="pres">
      <dgm:prSet presAssocID="{299A88C0-324D-4C21-9C0F-96FBD50432D1}" presName="hierRoot2" presStyleCnt="0">
        <dgm:presLayoutVars>
          <dgm:hierBranch val="init"/>
        </dgm:presLayoutVars>
      </dgm:prSet>
      <dgm:spPr/>
    </dgm:pt>
    <dgm:pt modelId="{71CB74B9-EEBD-4D36-84FB-ABD70396534D}" type="pres">
      <dgm:prSet presAssocID="{299A88C0-324D-4C21-9C0F-96FBD50432D1}" presName="rootComposite" presStyleCnt="0"/>
      <dgm:spPr/>
    </dgm:pt>
    <dgm:pt modelId="{9F57C9D1-DD74-44B6-8253-C9865DF26E24}" type="pres">
      <dgm:prSet presAssocID="{299A88C0-324D-4C21-9C0F-96FBD50432D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A76F4BA-B73E-4288-9565-24B47B4B348D}" type="pres">
      <dgm:prSet presAssocID="{299A88C0-324D-4C21-9C0F-96FBD50432D1}" presName="rootConnector" presStyleLbl="node2" presStyleIdx="1" presStyleCnt="4"/>
      <dgm:spPr/>
      <dgm:t>
        <a:bodyPr/>
        <a:lstStyle/>
        <a:p>
          <a:endParaRPr lang="hr-HR"/>
        </a:p>
      </dgm:t>
    </dgm:pt>
    <dgm:pt modelId="{91263BFF-D440-4127-8FAE-C7CB9EA18584}" type="pres">
      <dgm:prSet presAssocID="{299A88C0-324D-4C21-9C0F-96FBD50432D1}" presName="hierChild4" presStyleCnt="0"/>
      <dgm:spPr/>
    </dgm:pt>
    <dgm:pt modelId="{E52DB508-45C8-4188-B460-0FCC558E9965}" type="pres">
      <dgm:prSet presAssocID="{5D398CF9-C522-4747-AAAA-6B2120283309}" presName="Name37" presStyleLbl="parChTrans1D3" presStyleIdx="2" presStyleCnt="5"/>
      <dgm:spPr/>
      <dgm:t>
        <a:bodyPr/>
        <a:lstStyle/>
        <a:p>
          <a:endParaRPr lang="hr-HR"/>
        </a:p>
      </dgm:t>
    </dgm:pt>
    <dgm:pt modelId="{06D11D7E-C7C2-4798-8FF3-4A96F7D89B14}" type="pres">
      <dgm:prSet presAssocID="{F7B4DCA0-ACC3-4FB7-A953-4C2B2B15F4A0}" presName="hierRoot2" presStyleCnt="0">
        <dgm:presLayoutVars>
          <dgm:hierBranch val="init"/>
        </dgm:presLayoutVars>
      </dgm:prSet>
      <dgm:spPr/>
    </dgm:pt>
    <dgm:pt modelId="{25511A08-185A-4DB2-84DB-AB7621E68BFF}" type="pres">
      <dgm:prSet presAssocID="{F7B4DCA0-ACC3-4FB7-A953-4C2B2B15F4A0}" presName="rootComposite" presStyleCnt="0"/>
      <dgm:spPr/>
    </dgm:pt>
    <dgm:pt modelId="{F8D766F3-19A8-4EE8-A279-EDC8416AC695}" type="pres">
      <dgm:prSet presAssocID="{F7B4DCA0-ACC3-4FB7-A953-4C2B2B15F4A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8942028-8FEC-493B-9325-31601BD400A3}" type="pres">
      <dgm:prSet presAssocID="{F7B4DCA0-ACC3-4FB7-A953-4C2B2B15F4A0}" presName="rootConnector" presStyleLbl="node3" presStyleIdx="2" presStyleCnt="5"/>
      <dgm:spPr/>
      <dgm:t>
        <a:bodyPr/>
        <a:lstStyle/>
        <a:p>
          <a:endParaRPr lang="hr-HR"/>
        </a:p>
      </dgm:t>
    </dgm:pt>
    <dgm:pt modelId="{511C3406-F874-40C0-9FE9-DAF6C4AAC5A0}" type="pres">
      <dgm:prSet presAssocID="{F7B4DCA0-ACC3-4FB7-A953-4C2B2B15F4A0}" presName="hierChild4" presStyleCnt="0"/>
      <dgm:spPr/>
    </dgm:pt>
    <dgm:pt modelId="{995417ED-4F46-4BCA-A805-802F9A6917A0}" type="pres">
      <dgm:prSet presAssocID="{F7B4DCA0-ACC3-4FB7-A953-4C2B2B15F4A0}" presName="hierChild5" presStyleCnt="0"/>
      <dgm:spPr/>
    </dgm:pt>
    <dgm:pt modelId="{DA830006-F576-4C1D-A286-A6A79BD44ABE}" type="pres">
      <dgm:prSet presAssocID="{299A88C0-324D-4C21-9C0F-96FBD50432D1}" presName="hierChild5" presStyleCnt="0"/>
      <dgm:spPr/>
    </dgm:pt>
    <dgm:pt modelId="{88CA3725-C046-408E-AFD3-88FFD88283EF}" type="pres">
      <dgm:prSet presAssocID="{458355CB-B0CE-48F9-85F8-FA82C2707824}" presName="Name37" presStyleLbl="parChTrans1D2" presStyleIdx="2" presStyleCnt="4"/>
      <dgm:spPr/>
      <dgm:t>
        <a:bodyPr/>
        <a:lstStyle/>
        <a:p>
          <a:endParaRPr lang="hr-HR"/>
        </a:p>
      </dgm:t>
    </dgm:pt>
    <dgm:pt modelId="{8D91A9D2-803E-4C44-BC42-B7DD2FF58EFE}" type="pres">
      <dgm:prSet presAssocID="{95183B5F-C70D-4A54-97E0-6FC4E26D672F}" presName="hierRoot2" presStyleCnt="0">
        <dgm:presLayoutVars>
          <dgm:hierBranch val="init"/>
        </dgm:presLayoutVars>
      </dgm:prSet>
      <dgm:spPr/>
    </dgm:pt>
    <dgm:pt modelId="{E71F4B8F-0717-4FBF-B3A3-396A78140BC7}" type="pres">
      <dgm:prSet presAssocID="{95183B5F-C70D-4A54-97E0-6FC4E26D672F}" presName="rootComposite" presStyleCnt="0"/>
      <dgm:spPr/>
    </dgm:pt>
    <dgm:pt modelId="{15228778-C393-4D45-A914-1C505873B077}" type="pres">
      <dgm:prSet presAssocID="{95183B5F-C70D-4A54-97E0-6FC4E26D672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AAFFE0D-8482-4C68-89F0-4545B009C3F2}" type="pres">
      <dgm:prSet presAssocID="{95183B5F-C70D-4A54-97E0-6FC4E26D672F}" presName="rootConnector" presStyleLbl="node2" presStyleIdx="2" presStyleCnt="4"/>
      <dgm:spPr/>
      <dgm:t>
        <a:bodyPr/>
        <a:lstStyle/>
        <a:p>
          <a:endParaRPr lang="hr-HR"/>
        </a:p>
      </dgm:t>
    </dgm:pt>
    <dgm:pt modelId="{62D84EF9-AF60-48FA-90F2-3E6CC8F465CE}" type="pres">
      <dgm:prSet presAssocID="{95183B5F-C70D-4A54-97E0-6FC4E26D672F}" presName="hierChild4" presStyleCnt="0"/>
      <dgm:spPr/>
    </dgm:pt>
    <dgm:pt modelId="{8B41BAD2-E0BB-4500-847B-882D5C0A1F5C}" type="pres">
      <dgm:prSet presAssocID="{15F7335E-9356-4451-9B56-FB6607F1808A}" presName="Name37" presStyleLbl="parChTrans1D3" presStyleIdx="3" presStyleCnt="5"/>
      <dgm:spPr/>
      <dgm:t>
        <a:bodyPr/>
        <a:lstStyle/>
        <a:p>
          <a:endParaRPr lang="hr-HR"/>
        </a:p>
      </dgm:t>
    </dgm:pt>
    <dgm:pt modelId="{ECA21AA5-F45C-4982-8D64-BB22278D8B48}" type="pres">
      <dgm:prSet presAssocID="{2E4C850B-A8B9-4141-8234-0CC2085E643D}" presName="hierRoot2" presStyleCnt="0">
        <dgm:presLayoutVars>
          <dgm:hierBranch val="init"/>
        </dgm:presLayoutVars>
      </dgm:prSet>
      <dgm:spPr/>
    </dgm:pt>
    <dgm:pt modelId="{C2E5459A-94B4-4D47-A0A7-671B5419CC30}" type="pres">
      <dgm:prSet presAssocID="{2E4C850B-A8B9-4141-8234-0CC2085E643D}" presName="rootComposite" presStyleCnt="0"/>
      <dgm:spPr/>
    </dgm:pt>
    <dgm:pt modelId="{D0A8D8FA-C164-4496-A4B1-2A1176542B0E}" type="pres">
      <dgm:prSet presAssocID="{2E4C850B-A8B9-4141-8234-0CC2085E643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FB9CBE8-86BF-4B35-8520-833DC9BE1610}" type="pres">
      <dgm:prSet presAssocID="{2E4C850B-A8B9-4141-8234-0CC2085E643D}" presName="rootConnector" presStyleLbl="node3" presStyleIdx="3" presStyleCnt="5"/>
      <dgm:spPr/>
      <dgm:t>
        <a:bodyPr/>
        <a:lstStyle/>
        <a:p>
          <a:endParaRPr lang="hr-HR"/>
        </a:p>
      </dgm:t>
    </dgm:pt>
    <dgm:pt modelId="{D82F496E-4C79-43A6-B3E4-56A32FD36716}" type="pres">
      <dgm:prSet presAssocID="{2E4C850B-A8B9-4141-8234-0CC2085E643D}" presName="hierChild4" presStyleCnt="0"/>
      <dgm:spPr/>
    </dgm:pt>
    <dgm:pt modelId="{A5570C20-0AFE-4617-96B5-07520C54830E}" type="pres">
      <dgm:prSet presAssocID="{2E4C850B-A8B9-4141-8234-0CC2085E643D}" presName="hierChild5" presStyleCnt="0"/>
      <dgm:spPr/>
    </dgm:pt>
    <dgm:pt modelId="{CF1E6AA8-29F6-4E09-9039-0EE94AB21E66}" type="pres">
      <dgm:prSet presAssocID="{95183B5F-C70D-4A54-97E0-6FC4E26D672F}" presName="hierChild5" presStyleCnt="0"/>
      <dgm:spPr/>
    </dgm:pt>
    <dgm:pt modelId="{840607D8-CF68-4D45-A5FA-9A34B95BC457}" type="pres">
      <dgm:prSet presAssocID="{1AED1B38-7E8C-4897-BC2A-CC640CCE7BD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377C3A34-DA68-49D0-8712-C15DD8889691}" type="pres">
      <dgm:prSet presAssocID="{3E20CD22-756E-4206-A48E-66D90E739F3A}" presName="hierRoot2" presStyleCnt="0">
        <dgm:presLayoutVars>
          <dgm:hierBranch val="init"/>
        </dgm:presLayoutVars>
      </dgm:prSet>
      <dgm:spPr/>
    </dgm:pt>
    <dgm:pt modelId="{DB2123A0-B0B1-4F3C-A72C-BDD641A1654E}" type="pres">
      <dgm:prSet presAssocID="{3E20CD22-756E-4206-A48E-66D90E739F3A}" presName="rootComposite" presStyleCnt="0"/>
      <dgm:spPr/>
    </dgm:pt>
    <dgm:pt modelId="{1FEEA40E-614F-4377-9CCB-CF38B3A8C264}" type="pres">
      <dgm:prSet presAssocID="{3E20CD22-756E-4206-A48E-66D90E739F3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B2DCE96-97FB-4625-BF74-D8053183E80E}" type="pres">
      <dgm:prSet presAssocID="{3E20CD22-756E-4206-A48E-66D90E739F3A}" presName="rootConnector" presStyleLbl="node2" presStyleIdx="3" presStyleCnt="4"/>
      <dgm:spPr/>
      <dgm:t>
        <a:bodyPr/>
        <a:lstStyle/>
        <a:p>
          <a:endParaRPr lang="hr-HR"/>
        </a:p>
      </dgm:t>
    </dgm:pt>
    <dgm:pt modelId="{B02D95B0-7F59-4CBC-B104-0DE4F1DB5391}" type="pres">
      <dgm:prSet presAssocID="{3E20CD22-756E-4206-A48E-66D90E739F3A}" presName="hierChild4" presStyleCnt="0"/>
      <dgm:spPr/>
    </dgm:pt>
    <dgm:pt modelId="{2679222C-DA44-449F-81B6-D8ABBBCC8944}" type="pres">
      <dgm:prSet presAssocID="{FB81003D-FE4E-4BBF-A2C1-9C0A553CA46E}" presName="Name37" presStyleLbl="parChTrans1D3" presStyleIdx="4" presStyleCnt="5"/>
      <dgm:spPr/>
      <dgm:t>
        <a:bodyPr/>
        <a:lstStyle/>
        <a:p>
          <a:endParaRPr lang="hr-HR"/>
        </a:p>
      </dgm:t>
    </dgm:pt>
    <dgm:pt modelId="{EF992FF9-E2F5-4F43-BDDB-F50F49370612}" type="pres">
      <dgm:prSet presAssocID="{36602EE3-4B03-45E6-8EB5-3272CCBA2EAB}" presName="hierRoot2" presStyleCnt="0">
        <dgm:presLayoutVars>
          <dgm:hierBranch val="init"/>
        </dgm:presLayoutVars>
      </dgm:prSet>
      <dgm:spPr/>
    </dgm:pt>
    <dgm:pt modelId="{E1D97D25-1A44-4A3A-9D74-4093325CD1CA}" type="pres">
      <dgm:prSet presAssocID="{36602EE3-4B03-45E6-8EB5-3272CCBA2EAB}" presName="rootComposite" presStyleCnt="0"/>
      <dgm:spPr/>
    </dgm:pt>
    <dgm:pt modelId="{02061208-14A2-44F4-90AE-51F98F1CAA76}" type="pres">
      <dgm:prSet presAssocID="{36602EE3-4B03-45E6-8EB5-3272CCBA2EA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84EDA39-9B9B-4BFE-A78F-B2E626DCB4D5}" type="pres">
      <dgm:prSet presAssocID="{36602EE3-4B03-45E6-8EB5-3272CCBA2EAB}" presName="rootConnector" presStyleLbl="node3" presStyleIdx="4" presStyleCnt="5"/>
      <dgm:spPr/>
      <dgm:t>
        <a:bodyPr/>
        <a:lstStyle/>
        <a:p>
          <a:endParaRPr lang="hr-HR"/>
        </a:p>
      </dgm:t>
    </dgm:pt>
    <dgm:pt modelId="{679E8500-E449-4C96-AF06-F09ED1A507F2}" type="pres">
      <dgm:prSet presAssocID="{36602EE3-4B03-45E6-8EB5-3272CCBA2EAB}" presName="hierChild4" presStyleCnt="0"/>
      <dgm:spPr/>
    </dgm:pt>
    <dgm:pt modelId="{9A98C818-9731-4FB5-A119-798EB0780CA9}" type="pres">
      <dgm:prSet presAssocID="{36602EE3-4B03-45E6-8EB5-3272CCBA2EAB}" presName="hierChild5" presStyleCnt="0"/>
      <dgm:spPr/>
    </dgm:pt>
    <dgm:pt modelId="{4258353B-BA7F-452C-B359-CEF6BC70E6E2}" type="pres">
      <dgm:prSet presAssocID="{3E20CD22-756E-4206-A48E-66D90E739F3A}" presName="hierChild5" presStyleCnt="0"/>
      <dgm:spPr/>
    </dgm:pt>
    <dgm:pt modelId="{F74265D9-2306-406F-9463-335EA851031F}" type="pres">
      <dgm:prSet presAssocID="{946A46FA-C351-4D2F-BB97-E53EF0B36D2C}" presName="hierChild3" presStyleCnt="0"/>
      <dgm:spPr/>
    </dgm:pt>
  </dgm:ptLst>
  <dgm:cxnLst>
    <dgm:cxn modelId="{AB767B0E-0367-4143-A329-004BFD0003EF}" type="presOf" srcId="{F69C9BC4-8012-4312-9738-DA746BD5B052}" destId="{BDF7547B-18F2-4F38-8104-2C976DD5AB5D}" srcOrd="1" destOrd="0" presId="urn:microsoft.com/office/officeart/2005/8/layout/orgChart1"/>
    <dgm:cxn modelId="{AC069DE9-3556-47B7-85FD-DB423BCF50F4}" type="presOf" srcId="{2E4C850B-A8B9-4141-8234-0CC2085E643D}" destId="{D0A8D8FA-C164-4496-A4B1-2A1176542B0E}" srcOrd="0" destOrd="0" presId="urn:microsoft.com/office/officeart/2005/8/layout/orgChart1"/>
    <dgm:cxn modelId="{667C90D0-88A6-46D2-B6FB-7EF46C84A50A}" srcId="{BFD687B5-C92B-4413-885E-1D99D2317C1B}" destId="{F69C9BC4-8012-4312-9738-DA746BD5B052}" srcOrd="1" destOrd="0" parTransId="{3CE3BF65-7185-46DA-872C-0EF2BA0C66F9}" sibTransId="{D9BBC1E5-7521-4658-8A19-221B6D3BC527}"/>
    <dgm:cxn modelId="{ECA0E96D-6685-4907-9106-247046F4B091}" type="presOf" srcId="{299A88C0-324D-4C21-9C0F-96FBD50432D1}" destId="{9F57C9D1-DD74-44B6-8253-C9865DF26E24}" srcOrd="0" destOrd="0" presId="urn:microsoft.com/office/officeart/2005/8/layout/orgChart1"/>
    <dgm:cxn modelId="{1EE75357-9AAD-4D89-B967-68D860FD60BD}" type="presOf" srcId="{946A46FA-C351-4D2F-BB97-E53EF0B36D2C}" destId="{6668441A-F688-41DF-90C1-A68523C58879}" srcOrd="0" destOrd="0" presId="urn:microsoft.com/office/officeart/2005/8/layout/orgChart1"/>
    <dgm:cxn modelId="{3C9E59FB-81F9-4408-98BB-3C3D7DBDC501}" type="presOf" srcId="{2E4C850B-A8B9-4141-8234-0CC2085E643D}" destId="{2FB9CBE8-86BF-4B35-8520-833DC9BE1610}" srcOrd="1" destOrd="0" presId="urn:microsoft.com/office/officeart/2005/8/layout/orgChart1"/>
    <dgm:cxn modelId="{B097FD3C-1822-4570-9080-92D491D55AB5}" type="presOf" srcId="{C00E7F5B-5AB8-4EA7-B880-D62D87493319}" destId="{D14E4796-E91C-4F4D-9D94-B13EA773C565}" srcOrd="0" destOrd="0" presId="urn:microsoft.com/office/officeart/2005/8/layout/orgChart1"/>
    <dgm:cxn modelId="{2878B9C4-83F8-42E2-9173-C4A47E103589}" type="presOf" srcId="{F7B4DCA0-ACC3-4FB7-A953-4C2B2B15F4A0}" destId="{F8D766F3-19A8-4EE8-A279-EDC8416AC695}" srcOrd="0" destOrd="0" presId="urn:microsoft.com/office/officeart/2005/8/layout/orgChart1"/>
    <dgm:cxn modelId="{1E55A00A-2521-4776-9273-34B2546FF9BC}" type="presOf" srcId="{5D398CF9-C522-4747-AAAA-6B2120283309}" destId="{E52DB508-45C8-4188-B460-0FCC558E9965}" srcOrd="0" destOrd="0" presId="urn:microsoft.com/office/officeart/2005/8/layout/orgChart1"/>
    <dgm:cxn modelId="{6FAF0AEC-73E5-4A0F-A813-78E1D643C6D6}" type="presOf" srcId="{95183B5F-C70D-4A54-97E0-6FC4E26D672F}" destId="{BAAFFE0D-8482-4C68-89F0-4545B009C3F2}" srcOrd="1" destOrd="0" presId="urn:microsoft.com/office/officeart/2005/8/layout/orgChart1"/>
    <dgm:cxn modelId="{1B7B8137-99F7-4D0B-BB4C-E259CEE44E66}" type="presOf" srcId="{34D7F2EC-3D02-43C1-8333-E3622369F169}" destId="{51AA18E4-E4C0-42C9-9471-CE750AB38D74}" srcOrd="0" destOrd="0" presId="urn:microsoft.com/office/officeart/2005/8/layout/orgChart1"/>
    <dgm:cxn modelId="{7794766F-6D14-449B-8809-F3CF005109C5}" type="presOf" srcId="{946A46FA-C351-4D2F-BB97-E53EF0B36D2C}" destId="{C1456C62-598B-40AE-A13E-0248CF72B68A}" srcOrd="1" destOrd="0" presId="urn:microsoft.com/office/officeart/2005/8/layout/orgChart1"/>
    <dgm:cxn modelId="{4C801528-3611-4423-82AD-1E2E5BC78173}" type="presOf" srcId="{36602EE3-4B03-45E6-8EB5-3272CCBA2EAB}" destId="{B84EDA39-9B9B-4BFE-A78F-B2E626DCB4D5}" srcOrd="1" destOrd="0" presId="urn:microsoft.com/office/officeart/2005/8/layout/orgChart1"/>
    <dgm:cxn modelId="{FA26954D-1E81-4A46-BDF1-30B4FD69F1B3}" type="presOf" srcId="{95183B5F-C70D-4A54-97E0-6FC4E26D672F}" destId="{15228778-C393-4D45-A914-1C505873B077}" srcOrd="0" destOrd="0" presId="urn:microsoft.com/office/officeart/2005/8/layout/orgChart1"/>
    <dgm:cxn modelId="{C977CD65-65D2-4257-82A1-EA83B901A893}" type="presOf" srcId="{FB81003D-FE4E-4BBF-A2C1-9C0A553CA46E}" destId="{2679222C-DA44-449F-81B6-D8ABBBCC8944}" srcOrd="0" destOrd="0" presId="urn:microsoft.com/office/officeart/2005/8/layout/orgChart1"/>
    <dgm:cxn modelId="{EB6AC935-B22E-4F58-A62D-204EA2549F2A}" type="presOf" srcId="{53A47E31-2C47-4D54-BB6C-D4FB22DB889F}" destId="{4746FBB5-144E-4FE3-BC89-33E2836A9036}" srcOrd="1" destOrd="0" presId="urn:microsoft.com/office/officeart/2005/8/layout/orgChart1"/>
    <dgm:cxn modelId="{D6FB80DB-36DD-42A2-A3F2-50B8D80C11CF}" type="presOf" srcId="{3E20CD22-756E-4206-A48E-66D90E739F3A}" destId="{9B2DCE96-97FB-4625-BF74-D8053183E80E}" srcOrd="1" destOrd="0" presId="urn:microsoft.com/office/officeart/2005/8/layout/orgChart1"/>
    <dgm:cxn modelId="{A2666389-AC50-42DE-A8AC-08575C856201}" srcId="{BFD687B5-C92B-4413-885E-1D99D2317C1B}" destId="{53A47E31-2C47-4D54-BB6C-D4FB22DB889F}" srcOrd="0" destOrd="0" parTransId="{A5AAE864-DBD5-4D53-8B09-59318C50F071}" sibTransId="{6E88F761-BC27-4CE9-8919-9C3E56203840}"/>
    <dgm:cxn modelId="{6D00B5A0-2C44-4517-B576-FF99A78DCE4E}" srcId="{946A46FA-C351-4D2F-BB97-E53EF0B36D2C}" destId="{BFD687B5-C92B-4413-885E-1D99D2317C1B}" srcOrd="0" destOrd="0" parTransId="{C00E7F5B-5AB8-4EA7-B880-D62D87493319}" sibTransId="{36B95545-586D-477F-9506-F29CD2A6EE32}"/>
    <dgm:cxn modelId="{D6A1E84E-6A35-4BF2-8C21-BEA9CED5A61D}" type="presOf" srcId="{3CE3BF65-7185-46DA-872C-0EF2BA0C66F9}" destId="{B1A0F3DA-28D0-4464-8A84-21BE145C7D70}" srcOrd="0" destOrd="0" presId="urn:microsoft.com/office/officeart/2005/8/layout/orgChart1"/>
    <dgm:cxn modelId="{7682BAD7-D65B-4D1F-BC4F-1C8DC4294E08}" srcId="{299A88C0-324D-4C21-9C0F-96FBD50432D1}" destId="{F7B4DCA0-ACC3-4FB7-A953-4C2B2B15F4A0}" srcOrd="0" destOrd="0" parTransId="{5D398CF9-C522-4747-AAAA-6B2120283309}" sibTransId="{9CEC7163-2798-4D3F-9668-1025104C3C8E}"/>
    <dgm:cxn modelId="{4D7D0081-F528-4D95-86FA-0895C907A418}" type="presOf" srcId="{458355CB-B0CE-48F9-85F8-FA82C2707824}" destId="{88CA3725-C046-408E-AFD3-88FFD88283EF}" srcOrd="0" destOrd="0" presId="urn:microsoft.com/office/officeart/2005/8/layout/orgChart1"/>
    <dgm:cxn modelId="{8E0B475C-023E-47CF-AA7D-7587ED3E2C39}" type="presOf" srcId="{5619B684-4BE5-4C53-8F1C-E94725E4A99E}" destId="{EE639EA1-6C9C-4BF1-839F-59CA7C8849C9}" srcOrd="0" destOrd="0" presId="urn:microsoft.com/office/officeart/2005/8/layout/orgChart1"/>
    <dgm:cxn modelId="{FC99DAEA-16BA-4AA2-8B86-9233FC46B2B8}" type="presOf" srcId="{1AED1B38-7E8C-4897-BC2A-CC640CCE7BD0}" destId="{840607D8-CF68-4D45-A5FA-9A34B95BC457}" srcOrd="0" destOrd="0" presId="urn:microsoft.com/office/officeart/2005/8/layout/orgChart1"/>
    <dgm:cxn modelId="{13F1B93D-3267-4811-8659-A42EE415DD10}" srcId="{95183B5F-C70D-4A54-97E0-6FC4E26D672F}" destId="{2E4C850B-A8B9-4141-8234-0CC2085E643D}" srcOrd="0" destOrd="0" parTransId="{15F7335E-9356-4451-9B56-FB6607F1808A}" sibTransId="{9BAB5765-FE4D-4D4C-9FCA-D01FA306E2DF}"/>
    <dgm:cxn modelId="{AFF971D5-B27C-4610-B057-78AEF13CA4D3}" type="presOf" srcId="{BFD687B5-C92B-4413-885E-1D99D2317C1B}" destId="{0EA3C799-D9AC-4156-AD19-31C02A518E0E}" srcOrd="1" destOrd="0" presId="urn:microsoft.com/office/officeart/2005/8/layout/orgChart1"/>
    <dgm:cxn modelId="{672530EE-5873-4424-8883-823D1A48AFE2}" srcId="{946A46FA-C351-4D2F-BB97-E53EF0B36D2C}" destId="{3E20CD22-756E-4206-A48E-66D90E739F3A}" srcOrd="3" destOrd="0" parTransId="{1AED1B38-7E8C-4897-BC2A-CC640CCE7BD0}" sibTransId="{20A2071A-9A0D-4792-BFD6-83EA07649F8D}"/>
    <dgm:cxn modelId="{40A870F0-3FBC-4268-A33A-14333B15690E}" type="presOf" srcId="{3E20CD22-756E-4206-A48E-66D90E739F3A}" destId="{1FEEA40E-614F-4377-9CCB-CF38B3A8C264}" srcOrd="0" destOrd="0" presId="urn:microsoft.com/office/officeart/2005/8/layout/orgChart1"/>
    <dgm:cxn modelId="{2F6B7ECE-6A9A-43A5-87AD-9C2C69F64534}" type="presOf" srcId="{F69C9BC4-8012-4312-9738-DA746BD5B052}" destId="{93DDE637-05FD-4937-A4F3-B4E54B6ADD02}" srcOrd="0" destOrd="0" presId="urn:microsoft.com/office/officeart/2005/8/layout/orgChart1"/>
    <dgm:cxn modelId="{6FF1D34D-59E7-420A-90C3-2EFEC4CA1619}" type="presOf" srcId="{F7B4DCA0-ACC3-4FB7-A953-4C2B2B15F4A0}" destId="{18942028-8FEC-493B-9325-31601BD400A3}" srcOrd="1" destOrd="0" presId="urn:microsoft.com/office/officeart/2005/8/layout/orgChart1"/>
    <dgm:cxn modelId="{BD578B16-6C02-4B6F-9055-891A4963F8A6}" type="presOf" srcId="{36602EE3-4B03-45E6-8EB5-3272CCBA2EAB}" destId="{02061208-14A2-44F4-90AE-51F98F1CAA76}" srcOrd="0" destOrd="0" presId="urn:microsoft.com/office/officeart/2005/8/layout/orgChart1"/>
    <dgm:cxn modelId="{B5F31FC7-FE97-40DF-8FE4-BF04E19F4776}" type="presOf" srcId="{53A47E31-2C47-4D54-BB6C-D4FB22DB889F}" destId="{DDB2449F-AF21-4DF9-A666-78F9A7B5B8F2}" srcOrd="0" destOrd="0" presId="urn:microsoft.com/office/officeart/2005/8/layout/orgChart1"/>
    <dgm:cxn modelId="{71378BC3-D490-477A-B12A-DEF8A79CD3DF}" srcId="{34D7F2EC-3D02-43C1-8333-E3622369F169}" destId="{946A46FA-C351-4D2F-BB97-E53EF0B36D2C}" srcOrd="0" destOrd="0" parTransId="{E5B148AD-21A1-4280-BBD4-415EF34EF60A}" sibTransId="{B4A70C23-BA5B-4639-94F3-F512C08BC445}"/>
    <dgm:cxn modelId="{ABA9DAB7-EFB0-416E-9899-3CAB986FDC0D}" type="presOf" srcId="{15F7335E-9356-4451-9B56-FB6607F1808A}" destId="{8B41BAD2-E0BB-4500-847B-882D5C0A1F5C}" srcOrd="0" destOrd="0" presId="urn:microsoft.com/office/officeart/2005/8/layout/orgChart1"/>
    <dgm:cxn modelId="{152290A3-B8FC-4CBC-91DF-8AEB638E9FC1}" srcId="{3E20CD22-756E-4206-A48E-66D90E739F3A}" destId="{36602EE3-4B03-45E6-8EB5-3272CCBA2EAB}" srcOrd="0" destOrd="0" parTransId="{FB81003D-FE4E-4BBF-A2C1-9C0A553CA46E}" sibTransId="{257C9464-D5C5-404C-BB57-09921C5E9E7A}"/>
    <dgm:cxn modelId="{3C213E85-6316-48E5-A612-2116EFC4B1F9}" srcId="{946A46FA-C351-4D2F-BB97-E53EF0B36D2C}" destId="{299A88C0-324D-4C21-9C0F-96FBD50432D1}" srcOrd="1" destOrd="0" parTransId="{5619B684-4BE5-4C53-8F1C-E94725E4A99E}" sibTransId="{FB7ED7FE-3BDB-46EB-8026-64F2C2A2CF89}"/>
    <dgm:cxn modelId="{F5BAE839-F0B5-4312-9F44-0900D7806860}" type="presOf" srcId="{BFD687B5-C92B-4413-885E-1D99D2317C1B}" destId="{1806AC11-C601-46C3-8438-E2D8B7B7A335}" srcOrd="0" destOrd="0" presId="urn:microsoft.com/office/officeart/2005/8/layout/orgChart1"/>
    <dgm:cxn modelId="{578EF568-88E9-442A-B05D-4F7A969D8ED9}" type="presOf" srcId="{A5AAE864-DBD5-4D53-8B09-59318C50F071}" destId="{D4894E78-1C71-4E34-B8AF-B5F0B5462D4F}" srcOrd="0" destOrd="0" presId="urn:microsoft.com/office/officeart/2005/8/layout/orgChart1"/>
    <dgm:cxn modelId="{4766B047-D588-423F-A340-9EA67C82692A}" type="presOf" srcId="{299A88C0-324D-4C21-9C0F-96FBD50432D1}" destId="{3A76F4BA-B73E-4288-9565-24B47B4B348D}" srcOrd="1" destOrd="0" presId="urn:microsoft.com/office/officeart/2005/8/layout/orgChart1"/>
    <dgm:cxn modelId="{86D2DA28-24C7-41B4-B7FC-F495268C2CD0}" srcId="{946A46FA-C351-4D2F-BB97-E53EF0B36D2C}" destId="{95183B5F-C70D-4A54-97E0-6FC4E26D672F}" srcOrd="2" destOrd="0" parTransId="{458355CB-B0CE-48F9-85F8-FA82C2707824}" sibTransId="{D66A24B1-510C-42DB-9A3B-1FEB99892F87}"/>
    <dgm:cxn modelId="{72F17989-6098-47AF-AB89-E137BADDA580}" type="presParOf" srcId="{51AA18E4-E4C0-42C9-9471-CE750AB38D74}" destId="{7D811636-7502-442B-859C-8705570D69CF}" srcOrd="0" destOrd="0" presId="urn:microsoft.com/office/officeart/2005/8/layout/orgChart1"/>
    <dgm:cxn modelId="{97FF0F85-206B-4BDB-B5F9-6FF1ABBB76C0}" type="presParOf" srcId="{7D811636-7502-442B-859C-8705570D69CF}" destId="{C49E7B29-6E18-4468-A49B-E5E35C1037D2}" srcOrd="0" destOrd="0" presId="urn:microsoft.com/office/officeart/2005/8/layout/orgChart1"/>
    <dgm:cxn modelId="{A1EACC32-41A6-4601-B2B1-89C8AEA44460}" type="presParOf" srcId="{C49E7B29-6E18-4468-A49B-E5E35C1037D2}" destId="{6668441A-F688-41DF-90C1-A68523C58879}" srcOrd="0" destOrd="0" presId="urn:microsoft.com/office/officeart/2005/8/layout/orgChart1"/>
    <dgm:cxn modelId="{DECEEF8D-07A3-479A-91BC-BDAB60D00A41}" type="presParOf" srcId="{C49E7B29-6E18-4468-A49B-E5E35C1037D2}" destId="{C1456C62-598B-40AE-A13E-0248CF72B68A}" srcOrd="1" destOrd="0" presId="urn:microsoft.com/office/officeart/2005/8/layout/orgChart1"/>
    <dgm:cxn modelId="{ED0ECCA3-722E-408E-861E-01CFF2E2A6E9}" type="presParOf" srcId="{7D811636-7502-442B-859C-8705570D69CF}" destId="{3004E085-6F0D-44E9-A683-B6C300967673}" srcOrd="1" destOrd="0" presId="urn:microsoft.com/office/officeart/2005/8/layout/orgChart1"/>
    <dgm:cxn modelId="{9C488B3C-CBEF-4CC9-A820-745BFCE90A4E}" type="presParOf" srcId="{3004E085-6F0D-44E9-A683-B6C300967673}" destId="{D14E4796-E91C-4F4D-9D94-B13EA773C565}" srcOrd="0" destOrd="0" presId="urn:microsoft.com/office/officeart/2005/8/layout/orgChart1"/>
    <dgm:cxn modelId="{1C98F32D-267B-4C2F-8E12-A5C26FA1E18A}" type="presParOf" srcId="{3004E085-6F0D-44E9-A683-B6C300967673}" destId="{3B6E8F99-5BD0-4CBE-8ACA-73CA98A767B0}" srcOrd="1" destOrd="0" presId="urn:microsoft.com/office/officeart/2005/8/layout/orgChart1"/>
    <dgm:cxn modelId="{9A5E9EC3-EB05-4EF5-A340-CCCBF631AC22}" type="presParOf" srcId="{3B6E8F99-5BD0-4CBE-8ACA-73CA98A767B0}" destId="{F20860C3-4613-46F4-92AA-F2F328D03631}" srcOrd="0" destOrd="0" presId="urn:microsoft.com/office/officeart/2005/8/layout/orgChart1"/>
    <dgm:cxn modelId="{7AE15545-0E3F-48B2-8F74-446A1967DC3A}" type="presParOf" srcId="{F20860C3-4613-46F4-92AA-F2F328D03631}" destId="{1806AC11-C601-46C3-8438-E2D8B7B7A335}" srcOrd="0" destOrd="0" presId="urn:microsoft.com/office/officeart/2005/8/layout/orgChart1"/>
    <dgm:cxn modelId="{108C72DC-1657-45D1-8A90-455002DEB369}" type="presParOf" srcId="{F20860C3-4613-46F4-92AA-F2F328D03631}" destId="{0EA3C799-D9AC-4156-AD19-31C02A518E0E}" srcOrd="1" destOrd="0" presId="urn:microsoft.com/office/officeart/2005/8/layout/orgChart1"/>
    <dgm:cxn modelId="{F0447398-ECDA-43EA-A347-658F5C05E60D}" type="presParOf" srcId="{3B6E8F99-5BD0-4CBE-8ACA-73CA98A767B0}" destId="{EE4572D2-9C52-4E0A-9884-0D8F5D7A7FC2}" srcOrd="1" destOrd="0" presId="urn:microsoft.com/office/officeart/2005/8/layout/orgChart1"/>
    <dgm:cxn modelId="{97ED599B-DBE5-488D-AC88-5F3CB24C0E10}" type="presParOf" srcId="{EE4572D2-9C52-4E0A-9884-0D8F5D7A7FC2}" destId="{D4894E78-1C71-4E34-B8AF-B5F0B5462D4F}" srcOrd="0" destOrd="0" presId="urn:microsoft.com/office/officeart/2005/8/layout/orgChart1"/>
    <dgm:cxn modelId="{76B5538B-1420-4D4A-A333-F77F5F808ECB}" type="presParOf" srcId="{EE4572D2-9C52-4E0A-9884-0D8F5D7A7FC2}" destId="{7F8AE9A7-ADC8-4815-ABC8-239E14CCF6EC}" srcOrd="1" destOrd="0" presId="urn:microsoft.com/office/officeart/2005/8/layout/orgChart1"/>
    <dgm:cxn modelId="{8F27D10E-4647-4A06-8FB0-1444A727C07D}" type="presParOf" srcId="{7F8AE9A7-ADC8-4815-ABC8-239E14CCF6EC}" destId="{A9997FFF-CF95-4A55-A79E-52D1327A9D91}" srcOrd="0" destOrd="0" presId="urn:microsoft.com/office/officeart/2005/8/layout/orgChart1"/>
    <dgm:cxn modelId="{07441523-E591-447F-B1CA-686B26071BCA}" type="presParOf" srcId="{A9997FFF-CF95-4A55-A79E-52D1327A9D91}" destId="{DDB2449F-AF21-4DF9-A666-78F9A7B5B8F2}" srcOrd="0" destOrd="0" presId="urn:microsoft.com/office/officeart/2005/8/layout/orgChart1"/>
    <dgm:cxn modelId="{AF6F1DCD-76DA-4B07-916B-28CC77F1D4C0}" type="presParOf" srcId="{A9997FFF-CF95-4A55-A79E-52D1327A9D91}" destId="{4746FBB5-144E-4FE3-BC89-33E2836A9036}" srcOrd="1" destOrd="0" presId="urn:microsoft.com/office/officeart/2005/8/layout/orgChart1"/>
    <dgm:cxn modelId="{67882066-384B-4B30-A7EF-265ED182787E}" type="presParOf" srcId="{7F8AE9A7-ADC8-4815-ABC8-239E14CCF6EC}" destId="{FEC3762E-20CC-49B2-AEEB-FFCA16390FED}" srcOrd="1" destOrd="0" presId="urn:microsoft.com/office/officeart/2005/8/layout/orgChart1"/>
    <dgm:cxn modelId="{71B098D0-9942-4454-A54F-D963179AC5D8}" type="presParOf" srcId="{7F8AE9A7-ADC8-4815-ABC8-239E14CCF6EC}" destId="{1EA61EA1-8443-4BE3-8D27-8FFA4A6F8C73}" srcOrd="2" destOrd="0" presId="urn:microsoft.com/office/officeart/2005/8/layout/orgChart1"/>
    <dgm:cxn modelId="{16AAC61D-C97D-4373-A6AC-46D122DABC58}" type="presParOf" srcId="{EE4572D2-9C52-4E0A-9884-0D8F5D7A7FC2}" destId="{B1A0F3DA-28D0-4464-8A84-21BE145C7D70}" srcOrd="2" destOrd="0" presId="urn:microsoft.com/office/officeart/2005/8/layout/orgChart1"/>
    <dgm:cxn modelId="{C6CB15F9-85CE-4047-89EF-99915E570026}" type="presParOf" srcId="{EE4572D2-9C52-4E0A-9884-0D8F5D7A7FC2}" destId="{E8FC33A1-5734-4D79-982C-745A7FFADCF8}" srcOrd="3" destOrd="0" presId="urn:microsoft.com/office/officeart/2005/8/layout/orgChart1"/>
    <dgm:cxn modelId="{7D9B7FAD-DC5D-48CF-8C05-428A581671D8}" type="presParOf" srcId="{E8FC33A1-5734-4D79-982C-745A7FFADCF8}" destId="{52262E06-9655-4BAE-BAE5-B4D7E93D436B}" srcOrd="0" destOrd="0" presId="urn:microsoft.com/office/officeart/2005/8/layout/orgChart1"/>
    <dgm:cxn modelId="{A7E8A9C2-A58D-42F7-A899-4E1105363361}" type="presParOf" srcId="{52262E06-9655-4BAE-BAE5-B4D7E93D436B}" destId="{93DDE637-05FD-4937-A4F3-B4E54B6ADD02}" srcOrd="0" destOrd="0" presId="urn:microsoft.com/office/officeart/2005/8/layout/orgChart1"/>
    <dgm:cxn modelId="{1604DFFF-370E-4BA6-8B09-102FAF4B0DB5}" type="presParOf" srcId="{52262E06-9655-4BAE-BAE5-B4D7E93D436B}" destId="{BDF7547B-18F2-4F38-8104-2C976DD5AB5D}" srcOrd="1" destOrd="0" presId="urn:microsoft.com/office/officeart/2005/8/layout/orgChart1"/>
    <dgm:cxn modelId="{0E7327B9-B615-4028-BDBA-328B3B541069}" type="presParOf" srcId="{E8FC33A1-5734-4D79-982C-745A7FFADCF8}" destId="{35DC2646-956C-475D-8DE4-2C7F573790F0}" srcOrd="1" destOrd="0" presId="urn:microsoft.com/office/officeart/2005/8/layout/orgChart1"/>
    <dgm:cxn modelId="{B4634277-0C7A-485B-82CD-289A566506EE}" type="presParOf" srcId="{E8FC33A1-5734-4D79-982C-745A7FFADCF8}" destId="{DCE977A3-A664-4785-89A2-8AD64D9D546C}" srcOrd="2" destOrd="0" presId="urn:microsoft.com/office/officeart/2005/8/layout/orgChart1"/>
    <dgm:cxn modelId="{5BF35972-C5E4-4B4A-BBA8-D8D7813ED913}" type="presParOf" srcId="{3B6E8F99-5BD0-4CBE-8ACA-73CA98A767B0}" destId="{A0366C45-888A-48B4-AE51-1F4B2F483E58}" srcOrd="2" destOrd="0" presId="urn:microsoft.com/office/officeart/2005/8/layout/orgChart1"/>
    <dgm:cxn modelId="{0340FAA6-5C11-427C-AA6F-0FE6773FD8E3}" type="presParOf" srcId="{3004E085-6F0D-44E9-A683-B6C300967673}" destId="{EE639EA1-6C9C-4BF1-839F-59CA7C8849C9}" srcOrd="2" destOrd="0" presId="urn:microsoft.com/office/officeart/2005/8/layout/orgChart1"/>
    <dgm:cxn modelId="{54A5721B-7ECD-4399-871D-02573AB3278B}" type="presParOf" srcId="{3004E085-6F0D-44E9-A683-B6C300967673}" destId="{9FB842BA-CCAF-47D3-95BE-99B74A9373AD}" srcOrd="3" destOrd="0" presId="urn:microsoft.com/office/officeart/2005/8/layout/orgChart1"/>
    <dgm:cxn modelId="{26044780-0D1A-44D4-84B4-D5544BAC7F10}" type="presParOf" srcId="{9FB842BA-CCAF-47D3-95BE-99B74A9373AD}" destId="{71CB74B9-EEBD-4D36-84FB-ABD70396534D}" srcOrd="0" destOrd="0" presId="urn:microsoft.com/office/officeart/2005/8/layout/orgChart1"/>
    <dgm:cxn modelId="{47FDDD99-D78A-4573-88D5-107B6096A579}" type="presParOf" srcId="{71CB74B9-EEBD-4D36-84FB-ABD70396534D}" destId="{9F57C9D1-DD74-44B6-8253-C9865DF26E24}" srcOrd="0" destOrd="0" presId="urn:microsoft.com/office/officeart/2005/8/layout/orgChart1"/>
    <dgm:cxn modelId="{DF05A774-BB70-44D0-9054-CB5CB05E7F7E}" type="presParOf" srcId="{71CB74B9-EEBD-4D36-84FB-ABD70396534D}" destId="{3A76F4BA-B73E-4288-9565-24B47B4B348D}" srcOrd="1" destOrd="0" presId="urn:microsoft.com/office/officeart/2005/8/layout/orgChart1"/>
    <dgm:cxn modelId="{44ECBD17-6629-4CAE-BD5D-FA40DCF868A6}" type="presParOf" srcId="{9FB842BA-CCAF-47D3-95BE-99B74A9373AD}" destId="{91263BFF-D440-4127-8FAE-C7CB9EA18584}" srcOrd="1" destOrd="0" presId="urn:microsoft.com/office/officeart/2005/8/layout/orgChart1"/>
    <dgm:cxn modelId="{41CCB3D8-663D-4EB3-A530-89927FE14FAD}" type="presParOf" srcId="{91263BFF-D440-4127-8FAE-C7CB9EA18584}" destId="{E52DB508-45C8-4188-B460-0FCC558E9965}" srcOrd="0" destOrd="0" presId="urn:microsoft.com/office/officeart/2005/8/layout/orgChart1"/>
    <dgm:cxn modelId="{ADF486D2-783C-4C06-8517-6F48F83167FD}" type="presParOf" srcId="{91263BFF-D440-4127-8FAE-C7CB9EA18584}" destId="{06D11D7E-C7C2-4798-8FF3-4A96F7D89B14}" srcOrd="1" destOrd="0" presId="urn:microsoft.com/office/officeart/2005/8/layout/orgChart1"/>
    <dgm:cxn modelId="{1B4E8EEB-4A12-406D-B5A1-2E37ED752903}" type="presParOf" srcId="{06D11D7E-C7C2-4798-8FF3-4A96F7D89B14}" destId="{25511A08-185A-4DB2-84DB-AB7621E68BFF}" srcOrd="0" destOrd="0" presId="urn:microsoft.com/office/officeart/2005/8/layout/orgChart1"/>
    <dgm:cxn modelId="{E8A31C7B-4EEA-4F78-9DFB-90166BF6A096}" type="presParOf" srcId="{25511A08-185A-4DB2-84DB-AB7621E68BFF}" destId="{F8D766F3-19A8-4EE8-A279-EDC8416AC695}" srcOrd="0" destOrd="0" presId="urn:microsoft.com/office/officeart/2005/8/layout/orgChart1"/>
    <dgm:cxn modelId="{A8EECBC9-24F7-4891-884A-71D786A57519}" type="presParOf" srcId="{25511A08-185A-4DB2-84DB-AB7621E68BFF}" destId="{18942028-8FEC-493B-9325-31601BD400A3}" srcOrd="1" destOrd="0" presId="urn:microsoft.com/office/officeart/2005/8/layout/orgChart1"/>
    <dgm:cxn modelId="{2AAE1D22-126C-4974-8A07-5EEE07AFB8E0}" type="presParOf" srcId="{06D11D7E-C7C2-4798-8FF3-4A96F7D89B14}" destId="{511C3406-F874-40C0-9FE9-DAF6C4AAC5A0}" srcOrd="1" destOrd="0" presId="urn:microsoft.com/office/officeart/2005/8/layout/orgChart1"/>
    <dgm:cxn modelId="{46CA5498-0DC8-4038-9426-0E15B4C75ABC}" type="presParOf" srcId="{06D11D7E-C7C2-4798-8FF3-4A96F7D89B14}" destId="{995417ED-4F46-4BCA-A805-802F9A6917A0}" srcOrd="2" destOrd="0" presId="urn:microsoft.com/office/officeart/2005/8/layout/orgChart1"/>
    <dgm:cxn modelId="{5CF035F3-EAB1-4A3D-95D2-8B779BE9F356}" type="presParOf" srcId="{9FB842BA-CCAF-47D3-95BE-99B74A9373AD}" destId="{DA830006-F576-4C1D-A286-A6A79BD44ABE}" srcOrd="2" destOrd="0" presId="urn:microsoft.com/office/officeart/2005/8/layout/orgChart1"/>
    <dgm:cxn modelId="{A5A0B225-F0E2-4C7D-A5A2-463EA3AAD8FA}" type="presParOf" srcId="{3004E085-6F0D-44E9-A683-B6C300967673}" destId="{88CA3725-C046-408E-AFD3-88FFD88283EF}" srcOrd="4" destOrd="0" presId="urn:microsoft.com/office/officeart/2005/8/layout/orgChart1"/>
    <dgm:cxn modelId="{F035B46F-8BE3-4003-A0B3-532D0BF9FC89}" type="presParOf" srcId="{3004E085-6F0D-44E9-A683-B6C300967673}" destId="{8D91A9D2-803E-4C44-BC42-B7DD2FF58EFE}" srcOrd="5" destOrd="0" presId="urn:microsoft.com/office/officeart/2005/8/layout/orgChart1"/>
    <dgm:cxn modelId="{1ED8B0F0-87F1-430E-B219-853095739378}" type="presParOf" srcId="{8D91A9D2-803E-4C44-BC42-B7DD2FF58EFE}" destId="{E71F4B8F-0717-4FBF-B3A3-396A78140BC7}" srcOrd="0" destOrd="0" presId="urn:microsoft.com/office/officeart/2005/8/layout/orgChart1"/>
    <dgm:cxn modelId="{5C8B4446-EC00-43E2-877E-4D5CF1601113}" type="presParOf" srcId="{E71F4B8F-0717-4FBF-B3A3-396A78140BC7}" destId="{15228778-C393-4D45-A914-1C505873B077}" srcOrd="0" destOrd="0" presId="urn:microsoft.com/office/officeart/2005/8/layout/orgChart1"/>
    <dgm:cxn modelId="{4898B3D7-EB68-45AD-B69C-495B2EA7C5EC}" type="presParOf" srcId="{E71F4B8F-0717-4FBF-B3A3-396A78140BC7}" destId="{BAAFFE0D-8482-4C68-89F0-4545B009C3F2}" srcOrd="1" destOrd="0" presId="urn:microsoft.com/office/officeart/2005/8/layout/orgChart1"/>
    <dgm:cxn modelId="{1E1A68DB-973C-48C6-AF3D-5C7B61AB1903}" type="presParOf" srcId="{8D91A9D2-803E-4C44-BC42-B7DD2FF58EFE}" destId="{62D84EF9-AF60-48FA-90F2-3E6CC8F465CE}" srcOrd="1" destOrd="0" presId="urn:microsoft.com/office/officeart/2005/8/layout/orgChart1"/>
    <dgm:cxn modelId="{6F7159D3-3D86-4208-85EC-1ECCC325854F}" type="presParOf" srcId="{62D84EF9-AF60-48FA-90F2-3E6CC8F465CE}" destId="{8B41BAD2-E0BB-4500-847B-882D5C0A1F5C}" srcOrd="0" destOrd="0" presId="urn:microsoft.com/office/officeart/2005/8/layout/orgChart1"/>
    <dgm:cxn modelId="{3E63903E-5AA1-4832-A631-061BDE9A3BD4}" type="presParOf" srcId="{62D84EF9-AF60-48FA-90F2-3E6CC8F465CE}" destId="{ECA21AA5-F45C-4982-8D64-BB22278D8B48}" srcOrd="1" destOrd="0" presId="urn:microsoft.com/office/officeart/2005/8/layout/orgChart1"/>
    <dgm:cxn modelId="{239C666A-1E50-448D-8BBD-F32D538943F9}" type="presParOf" srcId="{ECA21AA5-F45C-4982-8D64-BB22278D8B48}" destId="{C2E5459A-94B4-4D47-A0A7-671B5419CC30}" srcOrd="0" destOrd="0" presId="urn:microsoft.com/office/officeart/2005/8/layout/orgChart1"/>
    <dgm:cxn modelId="{03F86AF2-A841-476B-B4FF-BD497E4349D9}" type="presParOf" srcId="{C2E5459A-94B4-4D47-A0A7-671B5419CC30}" destId="{D0A8D8FA-C164-4496-A4B1-2A1176542B0E}" srcOrd="0" destOrd="0" presId="urn:microsoft.com/office/officeart/2005/8/layout/orgChart1"/>
    <dgm:cxn modelId="{C72A7458-2EC0-4498-BD96-FEE31933AD8A}" type="presParOf" srcId="{C2E5459A-94B4-4D47-A0A7-671B5419CC30}" destId="{2FB9CBE8-86BF-4B35-8520-833DC9BE1610}" srcOrd="1" destOrd="0" presId="urn:microsoft.com/office/officeart/2005/8/layout/orgChart1"/>
    <dgm:cxn modelId="{BD1ADF69-40D8-4DFA-91C8-9C2F3EFA7C62}" type="presParOf" srcId="{ECA21AA5-F45C-4982-8D64-BB22278D8B48}" destId="{D82F496E-4C79-43A6-B3E4-56A32FD36716}" srcOrd="1" destOrd="0" presId="urn:microsoft.com/office/officeart/2005/8/layout/orgChart1"/>
    <dgm:cxn modelId="{11D5C4ED-5A0F-459E-A197-40839036A7CC}" type="presParOf" srcId="{ECA21AA5-F45C-4982-8D64-BB22278D8B48}" destId="{A5570C20-0AFE-4617-96B5-07520C54830E}" srcOrd="2" destOrd="0" presId="urn:microsoft.com/office/officeart/2005/8/layout/orgChart1"/>
    <dgm:cxn modelId="{03557CF6-A633-43EF-9B7F-91591CE74A3D}" type="presParOf" srcId="{8D91A9D2-803E-4C44-BC42-B7DD2FF58EFE}" destId="{CF1E6AA8-29F6-4E09-9039-0EE94AB21E66}" srcOrd="2" destOrd="0" presId="urn:microsoft.com/office/officeart/2005/8/layout/orgChart1"/>
    <dgm:cxn modelId="{39D57A09-FFC7-467A-8E17-62C06B240E4F}" type="presParOf" srcId="{3004E085-6F0D-44E9-A683-B6C300967673}" destId="{840607D8-CF68-4D45-A5FA-9A34B95BC457}" srcOrd="6" destOrd="0" presId="urn:microsoft.com/office/officeart/2005/8/layout/orgChart1"/>
    <dgm:cxn modelId="{D1596CED-621D-4F6D-969D-B2309E3F08F2}" type="presParOf" srcId="{3004E085-6F0D-44E9-A683-B6C300967673}" destId="{377C3A34-DA68-49D0-8712-C15DD8889691}" srcOrd="7" destOrd="0" presId="urn:microsoft.com/office/officeart/2005/8/layout/orgChart1"/>
    <dgm:cxn modelId="{0AB1DEEA-184C-418A-8429-E9BA5D26B484}" type="presParOf" srcId="{377C3A34-DA68-49D0-8712-C15DD8889691}" destId="{DB2123A0-B0B1-4F3C-A72C-BDD641A1654E}" srcOrd="0" destOrd="0" presId="urn:microsoft.com/office/officeart/2005/8/layout/orgChart1"/>
    <dgm:cxn modelId="{D6FE3CDC-7B7E-43D7-B1AA-EB6116845D54}" type="presParOf" srcId="{DB2123A0-B0B1-4F3C-A72C-BDD641A1654E}" destId="{1FEEA40E-614F-4377-9CCB-CF38B3A8C264}" srcOrd="0" destOrd="0" presId="urn:microsoft.com/office/officeart/2005/8/layout/orgChart1"/>
    <dgm:cxn modelId="{2AD1BADC-D281-4FC2-BC05-FB4F1FE9F48E}" type="presParOf" srcId="{DB2123A0-B0B1-4F3C-A72C-BDD641A1654E}" destId="{9B2DCE96-97FB-4625-BF74-D8053183E80E}" srcOrd="1" destOrd="0" presId="urn:microsoft.com/office/officeart/2005/8/layout/orgChart1"/>
    <dgm:cxn modelId="{F183F0A0-1125-401B-9106-651F0D062582}" type="presParOf" srcId="{377C3A34-DA68-49D0-8712-C15DD8889691}" destId="{B02D95B0-7F59-4CBC-B104-0DE4F1DB5391}" srcOrd="1" destOrd="0" presId="urn:microsoft.com/office/officeart/2005/8/layout/orgChart1"/>
    <dgm:cxn modelId="{95FD1CC3-AB5F-4638-B902-A55CEE7932D0}" type="presParOf" srcId="{B02D95B0-7F59-4CBC-B104-0DE4F1DB5391}" destId="{2679222C-DA44-449F-81B6-D8ABBBCC8944}" srcOrd="0" destOrd="0" presId="urn:microsoft.com/office/officeart/2005/8/layout/orgChart1"/>
    <dgm:cxn modelId="{9A7099F0-D6B4-48E8-822E-978019643334}" type="presParOf" srcId="{B02D95B0-7F59-4CBC-B104-0DE4F1DB5391}" destId="{EF992FF9-E2F5-4F43-BDDB-F50F49370612}" srcOrd="1" destOrd="0" presId="urn:microsoft.com/office/officeart/2005/8/layout/orgChart1"/>
    <dgm:cxn modelId="{D9E18AD8-1877-4F50-A0DA-F9ECB3C197ED}" type="presParOf" srcId="{EF992FF9-E2F5-4F43-BDDB-F50F49370612}" destId="{E1D97D25-1A44-4A3A-9D74-4093325CD1CA}" srcOrd="0" destOrd="0" presId="urn:microsoft.com/office/officeart/2005/8/layout/orgChart1"/>
    <dgm:cxn modelId="{FF047945-9C3E-4C50-88E8-042DBDB8D4E6}" type="presParOf" srcId="{E1D97D25-1A44-4A3A-9D74-4093325CD1CA}" destId="{02061208-14A2-44F4-90AE-51F98F1CAA76}" srcOrd="0" destOrd="0" presId="urn:microsoft.com/office/officeart/2005/8/layout/orgChart1"/>
    <dgm:cxn modelId="{869A9143-2831-43FB-B28C-C76A76DC568D}" type="presParOf" srcId="{E1D97D25-1A44-4A3A-9D74-4093325CD1CA}" destId="{B84EDA39-9B9B-4BFE-A78F-B2E626DCB4D5}" srcOrd="1" destOrd="0" presId="urn:microsoft.com/office/officeart/2005/8/layout/orgChart1"/>
    <dgm:cxn modelId="{7FFF62CD-2CBD-4A12-8B76-A340E92BE9B0}" type="presParOf" srcId="{EF992FF9-E2F5-4F43-BDDB-F50F49370612}" destId="{679E8500-E449-4C96-AF06-F09ED1A507F2}" srcOrd="1" destOrd="0" presId="urn:microsoft.com/office/officeart/2005/8/layout/orgChart1"/>
    <dgm:cxn modelId="{DCC7D5B9-4EB8-4F23-BAD3-637EC3C90D1A}" type="presParOf" srcId="{EF992FF9-E2F5-4F43-BDDB-F50F49370612}" destId="{9A98C818-9731-4FB5-A119-798EB0780CA9}" srcOrd="2" destOrd="0" presId="urn:microsoft.com/office/officeart/2005/8/layout/orgChart1"/>
    <dgm:cxn modelId="{F125907D-3D7E-492C-8A98-5726360F2175}" type="presParOf" srcId="{377C3A34-DA68-49D0-8712-C15DD8889691}" destId="{4258353B-BA7F-452C-B359-CEF6BC70E6E2}" srcOrd="2" destOrd="0" presId="urn:microsoft.com/office/officeart/2005/8/layout/orgChart1"/>
    <dgm:cxn modelId="{9F695EDA-8DBA-4E25-9813-D0CF95E8FFA5}" type="presParOf" srcId="{7D811636-7502-442B-859C-8705570D69CF}" destId="{F74265D9-2306-406F-9463-335EA85103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7F2EC-3D02-43C1-8333-E3622369F16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46A46FA-C351-4D2F-BB97-E53EF0B36D2C}">
      <dgm:prSet phldrT="[Text]" custT="1"/>
      <dgm:spPr/>
      <dgm:t>
        <a:bodyPr/>
        <a:lstStyle/>
        <a:p>
          <a:r>
            <a:rPr lang="hr-HR" sz="1600" dirty="0" err="1" smtClean="0">
              <a:solidFill>
                <a:schemeClr val="tx1"/>
              </a:solidFill>
            </a:rPr>
            <a:t>Supreme</a:t>
          </a:r>
          <a:r>
            <a:rPr lang="hr-HR" sz="1600" dirty="0" smtClean="0">
              <a:solidFill>
                <a:schemeClr val="tx1"/>
              </a:solidFill>
            </a:rPr>
            <a:t> Court </a:t>
          </a:r>
          <a:r>
            <a:rPr lang="hr-HR" sz="1600" dirty="0" err="1" smtClean="0">
              <a:solidFill>
                <a:schemeClr val="tx1"/>
              </a:solidFill>
            </a:rPr>
            <a:t>of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the</a:t>
          </a:r>
          <a:r>
            <a:rPr lang="hr-HR" sz="1600" dirty="0" smtClean="0">
              <a:solidFill>
                <a:schemeClr val="tx1"/>
              </a:solidFill>
            </a:rPr>
            <a:t> RC</a:t>
          </a:r>
          <a:endParaRPr lang="hr-HR" sz="1600" dirty="0">
            <a:solidFill>
              <a:schemeClr val="tx1"/>
            </a:solidFill>
          </a:endParaRPr>
        </a:p>
      </dgm:t>
    </dgm:pt>
    <dgm:pt modelId="{E5B148AD-21A1-4280-BBD4-415EF34EF60A}" type="parTrans" cxnId="{71378BC3-D490-477A-B12A-DEF8A79CD3DF}">
      <dgm:prSet/>
      <dgm:spPr/>
      <dgm:t>
        <a:bodyPr/>
        <a:lstStyle/>
        <a:p>
          <a:endParaRPr lang="hr-HR"/>
        </a:p>
      </dgm:t>
    </dgm:pt>
    <dgm:pt modelId="{B4A70C23-BA5B-4639-94F3-F512C08BC445}" type="sibTrans" cxnId="{71378BC3-D490-477A-B12A-DEF8A79CD3DF}">
      <dgm:prSet/>
      <dgm:spPr/>
      <dgm:t>
        <a:bodyPr/>
        <a:lstStyle/>
        <a:p>
          <a:endParaRPr lang="hr-HR"/>
        </a:p>
      </dgm:t>
    </dgm:pt>
    <dgm:pt modelId="{BFD687B5-C92B-4413-885E-1D99D2317C1B}">
      <dgm:prSet phldrT="[Text]" custT="1"/>
      <dgm:spPr/>
      <dgm:t>
        <a:bodyPr/>
        <a:lstStyle/>
        <a:p>
          <a:r>
            <a:rPr lang="hr-HR" sz="1600" dirty="0" err="1" smtClean="0">
              <a:solidFill>
                <a:schemeClr val="tx1"/>
              </a:solidFill>
            </a:rPr>
            <a:t>county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courts</a:t>
          </a:r>
          <a:endParaRPr lang="hr-HR" sz="1600" dirty="0">
            <a:solidFill>
              <a:schemeClr val="tx1"/>
            </a:solidFill>
          </a:endParaRPr>
        </a:p>
      </dgm:t>
    </dgm:pt>
    <dgm:pt modelId="{C00E7F5B-5AB8-4EA7-B880-D62D87493319}" type="parTrans" cxnId="{6D00B5A0-2C44-4517-B576-FF99A78DCE4E}">
      <dgm:prSet/>
      <dgm:spPr/>
      <dgm:t>
        <a:bodyPr/>
        <a:lstStyle/>
        <a:p>
          <a:endParaRPr lang="hr-HR"/>
        </a:p>
      </dgm:t>
    </dgm:pt>
    <dgm:pt modelId="{36B95545-586D-477F-9506-F29CD2A6EE32}" type="sibTrans" cxnId="{6D00B5A0-2C44-4517-B576-FF99A78DCE4E}">
      <dgm:prSet/>
      <dgm:spPr/>
      <dgm:t>
        <a:bodyPr/>
        <a:lstStyle/>
        <a:p>
          <a:endParaRPr lang="hr-HR"/>
        </a:p>
      </dgm:t>
    </dgm:pt>
    <dgm:pt modelId="{36602EE3-4B03-45E6-8EB5-3272CCBA2EA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hr-HR" sz="1600" dirty="0" err="1" smtClean="0">
              <a:solidFill>
                <a:schemeClr val="tx1"/>
              </a:solidFill>
            </a:rPr>
            <a:t>administrative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courts</a:t>
          </a:r>
          <a:endParaRPr lang="hr-HR" sz="1600" dirty="0">
            <a:solidFill>
              <a:schemeClr val="tx1"/>
            </a:solidFill>
          </a:endParaRPr>
        </a:p>
      </dgm:t>
    </dgm:pt>
    <dgm:pt modelId="{FB81003D-FE4E-4BBF-A2C1-9C0A553CA46E}" type="parTrans" cxnId="{152290A3-B8FC-4CBC-91DF-8AEB638E9FC1}">
      <dgm:prSet/>
      <dgm:spPr/>
      <dgm:t>
        <a:bodyPr/>
        <a:lstStyle/>
        <a:p>
          <a:endParaRPr lang="hr-HR"/>
        </a:p>
      </dgm:t>
    </dgm:pt>
    <dgm:pt modelId="{257C9464-D5C5-404C-BB57-09921C5E9E7A}" type="sibTrans" cxnId="{152290A3-B8FC-4CBC-91DF-8AEB638E9FC1}">
      <dgm:prSet/>
      <dgm:spPr/>
      <dgm:t>
        <a:bodyPr/>
        <a:lstStyle/>
        <a:p>
          <a:endParaRPr lang="hr-HR"/>
        </a:p>
      </dgm:t>
    </dgm:pt>
    <dgm:pt modelId="{299A88C0-324D-4C21-9C0F-96FBD50432D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600" dirty="0" err="1" smtClean="0">
              <a:solidFill>
                <a:schemeClr val="tx1"/>
              </a:solidFill>
            </a:rPr>
            <a:t>High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Misdemeanour</a:t>
          </a:r>
          <a:r>
            <a:rPr lang="hr-HR" sz="1600" dirty="0" smtClean="0">
              <a:solidFill>
                <a:schemeClr val="tx1"/>
              </a:solidFill>
            </a:rPr>
            <a:t> Court</a:t>
          </a:r>
          <a:endParaRPr lang="hr-HR" sz="1600" dirty="0">
            <a:solidFill>
              <a:schemeClr val="tx1"/>
            </a:solidFill>
          </a:endParaRPr>
        </a:p>
      </dgm:t>
    </dgm:pt>
    <dgm:pt modelId="{5619B684-4BE5-4C53-8F1C-E94725E4A99E}" type="parTrans" cxnId="{3C213E85-6316-48E5-A612-2116EFC4B1F9}">
      <dgm:prSet/>
      <dgm:spPr/>
      <dgm:t>
        <a:bodyPr/>
        <a:lstStyle/>
        <a:p>
          <a:endParaRPr lang="hr-HR"/>
        </a:p>
      </dgm:t>
    </dgm:pt>
    <dgm:pt modelId="{FB7ED7FE-3BDB-46EB-8026-64F2C2A2CF89}" type="sibTrans" cxnId="{3C213E85-6316-48E5-A612-2116EFC4B1F9}">
      <dgm:prSet/>
      <dgm:spPr/>
      <dgm:t>
        <a:bodyPr/>
        <a:lstStyle/>
        <a:p>
          <a:endParaRPr lang="hr-HR"/>
        </a:p>
      </dgm:t>
    </dgm:pt>
    <dgm:pt modelId="{F7B4DCA0-ACC3-4FB7-A953-4C2B2B15F4A0}">
      <dgm:prSet custT="1"/>
      <dgm:spPr/>
      <dgm:t>
        <a:bodyPr/>
        <a:lstStyle/>
        <a:p>
          <a:r>
            <a:rPr lang="hr-HR" sz="1600" dirty="0" err="1" smtClean="0">
              <a:solidFill>
                <a:schemeClr val="tx1"/>
              </a:solidFill>
            </a:rPr>
            <a:t>misdemeanour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courts</a:t>
          </a:r>
          <a:endParaRPr lang="hr-HR" sz="1600" dirty="0">
            <a:solidFill>
              <a:schemeClr val="tx1"/>
            </a:solidFill>
          </a:endParaRPr>
        </a:p>
      </dgm:t>
    </dgm:pt>
    <dgm:pt modelId="{5D398CF9-C522-4747-AAAA-6B2120283309}" type="parTrans" cxnId="{7682BAD7-D65B-4D1F-BC4F-1C8DC4294E08}">
      <dgm:prSet/>
      <dgm:spPr/>
      <dgm:t>
        <a:bodyPr/>
        <a:lstStyle/>
        <a:p>
          <a:endParaRPr lang="hr-HR"/>
        </a:p>
      </dgm:t>
    </dgm:pt>
    <dgm:pt modelId="{9CEC7163-2798-4D3F-9668-1025104C3C8E}" type="sibTrans" cxnId="{7682BAD7-D65B-4D1F-BC4F-1C8DC4294E08}">
      <dgm:prSet/>
      <dgm:spPr/>
      <dgm:t>
        <a:bodyPr/>
        <a:lstStyle/>
        <a:p>
          <a:endParaRPr lang="hr-HR"/>
        </a:p>
      </dgm:t>
    </dgm:pt>
    <dgm:pt modelId="{F69C9BC4-8012-4312-9738-DA746BD5B052}">
      <dgm:prSet custT="1"/>
      <dgm:spPr/>
      <dgm:t>
        <a:bodyPr/>
        <a:lstStyle/>
        <a:p>
          <a:pPr>
            <a:spcAft>
              <a:spcPts val="0"/>
            </a:spcAft>
          </a:pPr>
          <a:endParaRPr lang="hr-HR" sz="1400" dirty="0" smtClean="0">
            <a:solidFill>
              <a:srgbClr val="FF0000"/>
            </a:solidFill>
          </a:endParaRPr>
        </a:p>
        <a:p>
          <a:pPr>
            <a:spcAft>
              <a:spcPts val="0"/>
            </a:spcAft>
          </a:pPr>
          <a:r>
            <a:rPr lang="hr-HR" sz="1400" dirty="0" err="1" smtClean="0">
              <a:solidFill>
                <a:schemeClr val="tx1"/>
              </a:solidFill>
            </a:rPr>
            <a:t>Municipal</a:t>
          </a:r>
          <a:r>
            <a:rPr lang="hr-HR" sz="1400" dirty="0" smtClean="0">
              <a:solidFill>
                <a:schemeClr val="tx1"/>
              </a:solidFill>
            </a:rPr>
            <a:t> </a:t>
          </a:r>
          <a:r>
            <a:rPr lang="hr-HR" sz="1400" dirty="0" err="1" smtClean="0">
              <a:solidFill>
                <a:schemeClr val="tx1"/>
              </a:solidFill>
            </a:rPr>
            <a:t>Employment</a:t>
          </a:r>
          <a:r>
            <a:rPr lang="hr-HR" sz="1400" dirty="0" smtClean="0">
              <a:solidFill>
                <a:schemeClr val="tx1"/>
              </a:solidFill>
            </a:rPr>
            <a:t> Court </a:t>
          </a:r>
          <a:r>
            <a:rPr lang="hr-HR" sz="1400" dirty="0" err="1" smtClean="0">
              <a:solidFill>
                <a:schemeClr val="tx1"/>
              </a:solidFill>
            </a:rPr>
            <a:t>in</a:t>
          </a:r>
          <a:r>
            <a:rPr lang="hr-HR" sz="1400" dirty="0" smtClean="0">
              <a:solidFill>
                <a:schemeClr val="tx1"/>
              </a:solidFill>
            </a:rPr>
            <a:t> Zagreb</a:t>
          </a:r>
          <a:endParaRPr lang="hr-HR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hr-HR" sz="1800" dirty="0">
            <a:solidFill>
              <a:srgbClr val="FF0000"/>
            </a:solidFill>
          </a:endParaRPr>
        </a:p>
      </dgm:t>
    </dgm:pt>
    <dgm:pt modelId="{3CE3BF65-7185-46DA-872C-0EF2BA0C66F9}" type="parTrans" cxnId="{667C90D0-88A6-46D2-B6FB-7EF46C84A50A}">
      <dgm:prSet/>
      <dgm:spPr/>
      <dgm:t>
        <a:bodyPr/>
        <a:lstStyle/>
        <a:p>
          <a:endParaRPr lang="hr-HR"/>
        </a:p>
      </dgm:t>
    </dgm:pt>
    <dgm:pt modelId="{D9BBC1E5-7521-4658-8A19-221B6D3BC527}" type="sibTrans" cxnId="{667C90D0-88A6-46D2-B6FB-7EF46C84A50A}">
      <dgm:prSet/>
      <dgm:spPr/>
      <dgm:t>
        <a:bodyPr/>
        <a:lstStyle/>
        <a:p>
          <a:endParaRPr lang="hr-HR"/>
        </a:p>
      </dgm:t>
    </dgm:pt>
    <dgm:pt modelId="{2E4C850B-A8B9-4141-8234-0CC2085E643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600" dirty="0" err="1" smtClean="0">
              <a:solidFill>
                <a:schemeClr val="tx1"/>
              </a:solidFill>
            </a:rPr>
            <a:t>commercial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courts</a:t>
          </a:r>
          <a:endParaRPr lang="hr-HR" sz="1600" dirty="0">
            <a:solidFill>
              <a:schemeClr val="tx1"/>
            </a:solidFill>
          </a:endParaRPr>
        </a:p>
      </dgm:t>
    </dgm:pt>
    <dgm:pt modelId="{15F7335E-9356-4451-9B56-FB6607F1808A}" type="parTrans" cxnId="{13F1B93D-3267-4811-8659-A42EE415DD10}">
      <dgm:prSet/>
      <dgm:spPr/>
      <dgm:t>
        <a:bodyPr/>
        <a:lstStyle/>
        <a:p>
          <a:endParaRPr lang="hr-HR"/>
        </a:p>
      </dgm:t>
    </dgm:pt>
    <dgm:pt modelId="{9BAB5765-FE4D-4D4C-9FCA-D01FA306E2DF}" type="sibTrans" cxnId="{13F1B93D-3267-4811-8659-A42EE415DD10}">
      <dgm:prSet/>
      <dgm:spPr/>
      <dgm:t>
        <a:bodyPr/>
        <a:lstStyle/>
        <a:p>
          <a:endParaRPr lang="hr-HR"/>
        </a:p>
      </dgm:t>
    </dgm:pt>
    <dgm:pt modelId="{95183B5F-C70D-4A54-97E0-6FC4E26D672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600" dirty="0" err="1" smtClean="0">
              <a:solidFill>
                <a:schemeClr val="tx1"/>
              </a:solidFill>
            </a:rPr>
            <a:t>High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Commercial</a:t>
          </a:r>
          <a:r>
            <a:rPr lang="hr-HR" sz="1600" dirty="0" smtClean="0">
              <a:solidFill>
                <a:schemeClr val="tx1"/>
              </a:solidFill>
            </a:rPr>
            <a:t> Court</a:t>
          </a:r>
          <a:endParaRPr lang="hr-HR" sz="1600" dirty="0">
            <a:solidFill>
              <a:schemeClr val="tx1"/>
            </a:solidFill>
          </a:endParaRPr>
        </a:p>
      </dgm:t>
    </dgm:pt>
    <dgm:pt modelId="{458355CB-B0CE-48F9-85F8-FA82C2707824}" type="parTrans" cxnId="{86D2DA28-24C7-41B4-B7FC-F495268C2CD0}">
      <dgm:prSet/>
      <dgm:spPr/>
      <dgm:t>
        <a:bodyPr/>
        <a:lstStyle/>
        <a:p>
          <a:endParaRPr lang="hr-HR"/>
        </a:p>
      </dgm:t>
    </dgm:pt>
    <dgm:pt modelId="{D66A24B1-510C-42DB-9A3B-1FEB99892F87}" type="sibTrans" cxnId="{86D2DA28-24C7-41B4-B7FC-F495268C2CD0}">
      <dgm:prSet/>
      <dgm:spPr/>
      <dgm:t>
        <a:bodyPr/>
        <a:lstStyle/>
        <a:p>
          <a:endParaRPr lang="hr-HR"/>
        </a:p>
      </dgm:t>
    </dgm:pt>
    <dgm:pt modelId="{3E20CD22-756E-4206-A48E-66D90E739F3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r-HR" sz="1600" dirty="0" err="1" smtClean="0">
              <a:solidFill>
                <a:schemeClr val="tx1"/>
              </a:solidFill>
            </a:rPr>
            <a:t>High</a:t>
          </a:r>
          <a:r>
            <a:rPr lang="hr-HR" sz="1600" dirty="0" smtClean="0">
              <a:solidFill>
                <a:schemeClr val="tx1"/>
              </a:solidFill>
            </a:rPr>
            <a:t> </a:t>
          </a:r>
          <a:r>
            <a:rPr lang="hr-HR" sz="1600" dirty="0" err="1" smtClean="0">
              <a:solidFill>
                <a:schemeClr val="tx1"/>
              </a:solidFill>
            </a:rPr>
            <a:t>Administrative</a:t>
          </a:r>
          <a:r>
            <a:rPr lang="hr-HR" sz="1600" dirty="0" smtClean="0">
              <a:solidFill>
                <a:schemeClr val="tx1"/>
              </a:solidFill>
            </a:rPr>
            <a:t> Court</a:t>
          </a:r>
          <a:endParaRPr lang="hr-HR" sz="1600" dirty="0">
            <a:solidFill>
              <a:schemeClr val="tx1"/>
            </a:solidFill>
          </a:endParaRPr>
        </a:p>
      </dgm:t>
    </dgm:pt>
    <dgm:pt modelId="{1AED1B38-7E8C-4897-BC2A-CC640CCE7BD0}" type="parTrans" cxnId="{672530EE-5873-4424-8883-823D1A48AFE2}">
      <dgm:prSet/>
      <dgm:spPr/>
      <dgm:t>
        <a:bodyPr/>
        <a:lstStyle/>
        <a:p>
          <a:endParaRPr lang="hr-HR"/>
        </a:p>
      </dgm:t>
    </dgm:pt>
    <dgm:pt modelId="{20A2071A-9A0D-4792-BFD6-83EA07649F8D}" type="sibTrans" cxnId="{672530EE-5873-4424-8883-823D1A48AFE2}">
      <dgm:prSet/>
      <dgm:spPr/>
      <dgm:t>
        <a:bodyPr/>
        <a:lstStyle/>
        <a:p>
          <a:endParaRPr lang="hr-HR"/>
        </a:p>
      </dgm:t>
    </dgm:pt>
    <dgm:pt modelId="{53A47E31-2C47-4D54-BB6C-D4FB22DB889F}">
      <dgm:prSet custT="1"/>
      <dgm:spPr/>
      <dgm:t>
        <a:bodyPr/>
        <a:lstStyle/>
        <a:p>
          <a:r>
            <a:rPr lang="hr-HR" sz="1600" b="0" dirty="0" err="1" smtClean="0">
              <a:solidFill>
                <a:schemeClr val="tx1"/>
              </a:solidFill>
            </a:rPr>
            <a:t>municipal</a:t>
          </a:r>
          <a:r>
            <a:rPr lang="hr-HR" sz="1600" b="0" dirty="0" smtClean="0">
              <a:solidFill>
                <a:schemeClr val="tx1"/>
              </a:solidFill>
            </a:rPr>
            <a:t> </a:t>
          </a:r>
        </a:p>
        <a:p>
          <a:r>
            <a:rPr lang="hr-HR" sz="1600" b="0" dirty="0" err="1" smtClean="0">
              <a:solidFill>
                <a:schemeClr val="tx1"/>
              </a:solidFill>
            </a:rPr>
            <a:t>courts</a:t>
          </a:r>
          <a:endParaRPr lang="hr-HR" sz="2800" b="0" dirty="0">
            <a:solidFill>
              <a:schemeClr val="tx1"/>
            </a:solidFill>
          </a:endParaRPr>
        </a:p>
      </dgm:t>
    </dgm:pt>
    <dgm:pt modelId="{A5AAE864-DBD5-4D53-8B09-59318C50F071}" type="parTrans" cxnId="{A2666389-AC50-42DE-A8AC-08575C856201}">
      <dgm:prSet/>
      <dgm:spPr/>
      <dgm:t>
        <a:bodyPr/>
        <a:lstStyle/>
        <a:p>
          <a:endParaRPr lang="hr-HR"/>
        </a:p>
      </dgm:t>
    </dgm:pt>
    <dgm:pt modelId="{6E88F761-BC27-4CE9-8919-9C3E56203840}" type="sibTrans" cxnId="{A2666389-AC50-42DE-A8AC-08575C856201}">
      <dgm:prSet/>
      <dgm:spPr/>
      <dgm:t>
        <a:bodyPr/>
        <a:lstStyle/>
        <a:p>
          <a:endParaRPr lang="hr-HR"/>
        </a:p>
      </dgm:t>
    </dgm:pt>
    <dgm:pt modelId="{51AA18E4-E4C0-42C9-9471-CE750AB38D74}" type="pres">
      <dgm:prSet presAssocID="{34D7F2EC-3D02-43C1-8333-E3622369F1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D811636-7502-442B-859C-8705570D69CF}" type="pres">
      <dgm:prSet presAssocID="{946A46FA-C351-4D2F-BB97-E53EF0B36D2C}" presName="hierRoot1" presStyleCnt="0">
        <dgm:presLayoutVars>
          <dgm:hierBranch val="init"/>
        </dgm:presLayoutVars>
      </dgm:prSet>
      <dgm:spPr/>
    </dgm:pt>
    <dgm:pt modelId="{C49E7B29-6E18-4468-A49B-E5E35C1037D2}" type="pres">
      <dgm:prSet presAssocID="{946A46FA-C351-4D2F-BB97-E53EF0B36D2C}" presName="rootComposite1" presStyleCnt="0"/>
      <dgm:spPr/>
    </dgm:pt>
    <dgm:pt modelId="{6668441A-F688-41DF-90C1-A68523C58879}" type="pres">
      <dgm:prSet presAssocID="{946A46FA-C351-4D2F-BB97-E53EF0B36D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1456C62-598B-40AE-A13E-0248CF72B68A}" type="pres">
      <dgm:prSet presAssocID="{946A46FA-C351-4D2F-BB97-E53EF0B36D2C}" presName="rootConnector1" presStyleLbl="node1" presStyleIdx="0" presStyleCnt="0"/>
      <dgm:spPr/>
      <dgm:t>
        <a:bodyPr/>
        <a:lstStyle/>
        <a:p>
          <a:endParaRPr lang="hr-HR"/>
        </a:p>
      </dgm:t>
    </dgm:pt>
    <dgm:pt modelId="{3004E085-6F0D-44E9-A683-B6C300967673}" type="pres">
      <dgm:prSet presAssocID="{946A46FA-C351-4D2F-BB97-E53EF0B36D2C}" presName="hierChild2" presStyleCnt="0"/>
      <dgm:spPr/>
    </dgm:pt>
    <dgm:pt modelId="{D14E4796-E91C-4F4D-9D94-B13EA773C565}" type="pres">
      <dgm:prSet presAssocID="{C00E7F5B-5AB8-4EA7-B880-D62D87493319}" presName="Name37" presStyleLbl="parChTrans1D2" presStyleIdx="0" presStyleCnt="4"/>
      <dgm:spPr/>
      <dgm:t>
        <a:bodyPr/>
        <a:lstStyle/>
        <a:p>
          <a:endParaRPr lang="hr-HR"/>
        </a:p>
      </dgm:t>
    </dgm:pt>
    <dgm:pt modelId="{3B6E8F99-5BD0-4CBE-8ACA-73CA98A767B0}" type="pres">
      <dgm:prSet presAssocID="{BFD687B5-C92B-4413-885E-1D99D2317C1B}" presName="hierRoot2" presStyleCnt="0">
        <dgm:presLayoutVars>
          <dgm:hierBranch val="init"/>
        </dgm:presLayoutVars>
      </dgm:prSet>
      <dgm:spPr/>
    </dgm:pt>
    <dgm:pt modelId="{F20860C3-4613-46F4-92AA-F2F328D03631}" type="pres">
      <dgm:prSet presAssocID="{BFD687B5-C92B-4413-885E-1D99D2317C1B}" presName="rootComposite" presStyleCnt="0"/>
      <dgm:spPr/>
    </dgm:pt>
    <dgm:pt modelId="{1806AC11-C601-46C3-8438-E2D8B7B7A335}" type="pres">
      <dgm:prSet presAssocID="{BFD687B5-C92B-4413-885E-1D99D2317C1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EA3C799-D9AC-4156-AD19-31C02A518E0E}" type="pres">
      <dgm:prSet presAssocID="{BFD687B5-C92B-4413-885E-1D99D2317C1B}" presName="rootConnector" presStyleLbl="node2" presStyleIdx="0" presStyleCnt="4"/>
      <dgm:spPr/>
      <dgm:t>
        <a:bodyPr/>
        <a:lstStyle/>
        <a:p>
          <a:endParaRPr lang="hr-HR"/>
        </a:p>
      </dgm:t>
    </dgm:pt>
    <dgm:pt modelId="{EE4572D2-9C52-4E0A-9884-0D8F5D7A7FC2}" type="pres">
      <dgm:prSet presAssocID="{BFD687B5-C92B-4413-885E-1D99D2317C1B}" presName="hierChild4" presStyleCnt="0"/>
      <dgm:spPr/>
    </dgm:pt>
    <dgm:pt modelId="{D4894E78-1C71-4E34-B8AF-B5F0B5462D4F}" type="pres">
      <dgm:prSet presAssocID="{A5AAE864-DBD5-4D53-8B09-59318C50F071}" presName="Name37" presStyleLbl="parChTrans1D3" presStyleIdx="0" presStyleCnt="5"/>
      <dgm:spPr/>
      <dgm:t>
        <a:bodyPr/>
        <a:lstStyle/>
        <a:p>
          <a:endParaRPr lang="hr-HR"/>
        </a:p>
      </dgm:t>
    </dgm:pt>
    <dgm:pt modelId="{7F8AE9A7-ADC8-4815-ABC8-239E14CCF6EC}" type="pres">
      <dgm:prSet presAssocID="{53A47E31-2C47-4D54-BB6C-D4FB22DB889F}" presName="hierRoot2" presStyleCnt="0">
        <dgm:presLayoutVars>
          <dgm:hierBranch val="init"/>
        </dgm:presLayoutVars>
      </dgm:prSet>
      <dgm:spPr/>
    </dgm:pt>
    <dgm:pt modelId="{A9997FFF-CF95-4A55-A79E-52D1327A9D91}" type="pres">
      <dgm:prSet presAssocID="{53A47E31-2C47-4D54-BB6C-D4FB22DB889F}" presName="rootComposite" presStyleCnt="0"/>
      <dgm:spPr/>
    </dgm:pt>
    <dgm:pt modelId="{DDB2449F-AF21-4DF9-A666-78F9A7B5B8F2}" type="pres">
      <dgm:prSet presAssocID="{53A47E31-2C47-4D54-BB6C-D4FB22DB889F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746FBB5-144E-4FE3-BC89-33E2836A9036}" type="pres">
      <dgm:prSet presAssocID="{53A47E31-2C47-4D54-BB6C-D4FB22DB889F}" presName="rootConnector" presStyleLbl="node3" presStyleIdx="0" presStyleCnt="5"/>
      <dgm:spPr/>
      <dgm:t>
        <a:bodyPr/>
        <a:lstStyle/>
        <a:p>
          <a:endParaRPr lang="hr-HR"/>
        </a:p>
      </dgm:t>
    </dgm:pt>
    <dgm:pt modelId="{FEC3762E-20CC-49B2-AEEB-FFCA16390FED}" type="pres">
      <dgm:prSet presAssocID="{53A47E31-2C47-4D54-BB6C-D4FB22DB889F}" presName="hierChild4" presStyleCnt="0"/>
      <dgm:spPr/>
    </dgm:pt>
    <dgm:pt modelId="{1EA61EA1-8443-4BE3-8D27-8FFA4A6F8C73}" type="pres">
      <dgm:prSet presAssocID="{53A47E31-2C47-4D54-BB6C-D4FB22DB889F}" presName="hierChild5" presStyleCnt="0"/>
      <dgm:spPr/>
    </dgm:pt>
    <dgm:pt modelId="{B1A0F3DA-28D0-4464-8A84-21BE145C7D70}" type="pres">
      <dgm:prSet presAssocID="{3CE3BF65-7185-46DA-872C-0EF2BA0C66F9}" presName="Name37" presStyleLbl="parChTrans1D3" presStyleIdx="1" presStyleCnt="5"/>
      <dgm:spPr/>
      <dgm:t>
        <a:bodyPr/>
        <a:lstStyle/>
        <a:p>
          <a:endParaRPr lang="hr-HR"/>
        </a:p>
      </dgm:t>
    </dgm:pt>
    <dgm:pt modelId="{E8FC33A1-5734-4D79-982C-745A7FFADCF8}" type="pres">
      <dgm:prSet presAssocID="{F69C9BC4-8012-4312-9738-DA746BD5B052}" presName="hierRoot2" presStyleCnt="0">
        <dgm:presLayoutVars>
          <dgm:hierBranch val="init"/>
        </dgm:presLayoutVars>
      </dgm:prSet>
      <dgm:spPr/>
    </dgm:pt>
    <dgm:pt modelId="{52262E06-9655-4BAE-BAE5-B4D7E93D436B}" type="pres">
      <dgm:prSet presAssocID="{F69C9BC4-8012-4312-9738-DA746BD5B052}" presName="rootComposite" presStyleCnt="0"/>
      <dgm:spPr/>
    </dgm:pt>
    <dgm:pt modelId="{93DDE637-05FD-4937-A4F3-B4E54B6ADD02}" type="pres">
      <dgm:prSet presAssocID="{F69C9BC4-8012-4312-9738-DA746BD5B052}" presName="rootText" presStyleLbl="node3" presStyleIdx="1" presStyleCnt="5" custLinFactNeighborX="-16013" custLinFactNeighborY="-2093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F7547B-18F2-4F38-8104-2C976DD5AB5D}" type="pres">
      <dgm:prSet presAssocID="{F69C9BC4-8012-4312-9738-DA746BD5B052}" presName="rootConnector" presStyleLbl="node3" presStyleIdx="1" presStyleCnt="5"/>
      <dgm:spPr/>
      <dgm:t>
        <a:bodyPr/>
        <a:lstStyle/>
        <a:p>
          <a:endParaRPr lang="hr-HR"/>
        </a:p>
      </dgm:t>
    </dgm:pt>
    <dgm:pt modelId="{35DC2646-956C-475D-8DE4-2C7F573790F0}" type="pres">
      <dgm:prSet presAssocID="{F69C9BC4-8012-4312-9738-DA746BD5B052}" presName="hierChild4" presStyleCnt="0"/>
      <dgm:spPr/>
    </dgm:pt>
    <dgm:pt modelId="{DCE977A3-A664-4785-89A2-8AD64D9D546C}" type="pres">
      <dgm:prSet presAssocID="{F69C9BC4-8012-4312-9738-DA746BD5B052}" presName="hierChild5" presStyleCnt="0"/>
      <dgm:spPr/>
    </dgm:pt>
    <dgm:pt modelId="{A0366C45-888A-48B4-AE51-1F4B2F483E58}" type="pres">
      <dgm:prSet presAssocID="{BFD687B5-C92B-4413-885E-1D99D2317C1B}" presName="hierChild5" presStyleCnt="0"/>
      <dgm:spPr/>
    </dgm:pt>
    <dgm:pt modelId="{EE639EA1-6C9C-4BF1-839F-59CA7C8849C9}" type="pres">
      <dgm:prSet presAssocID="{5619B684-4BE5-4C53-8F1C-E94725E4A99E}" presName="Name37" presStyleLbl="parChTrans1D2" presStyleIdx="1" presStyleCnt="4"/>
      <dgm:spPr/>
      <dgm:t>
        <a:bodyPr/>
        <a:lstStyle/>
        <a:p>
          <a:endParaRPr lang="hr-HR"/>
        </a:p>
      </dgm:t>
    </dgm:pt>
    <dgm:pt modelId="{9FB842BA-CCAF-47D3-95BE-99B74A9373AD}" type="pres">
      <dgm:prSet presAssocID="{299A88C0-324D-4C21-9C0F-96FBD50432D1}" presName="hierRoot2" presStyleCnt="0">
        <dgm:presLayoutVars>
          <dgm:hierBranch val="init"/>
        </dgm:presLayoutVars>
      </dgm:prSet>
      <dgm:spPr/>
    </dgm:pt>
    <dgm:pt modelId="{71CB74B9-EEBD-4D36-84FB-ABD70396534D}" type="pres">
      <dgm:prSet presAssocID="{299A88C0-324D-4C21-9C0F-96FBD50432D1}" presName="rootComposite" presStyleCnt="0"/>
      <dgm:spPr/>
    </dgm:pt>
    <dgm:pt modelId="{9F57C9D1-DD74-44B6-8253-C9865DF26E24}" type="pres">
      <dgm:prSet presAssocID="{299A88C0-324D-4C21-9C0F-96FBD50432D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A76F4BA-B73E-4288-9565-24B47B4B348D}" type="pres">
      <dgm:prSet presAssocID="{299A88C0-324D-4C21-9C0F-96FBD50432D1}" presName="rootConnector" presStyleLbl="node2" presStyleIdx="1" presStyleCnt="4"/>
      <dgm:spPr/>
      <dgm:t>
        <a:bodyPr/>
        <a:lstStyle/>
        <a:p>
          <a:endParaRPr lang="hr-HR"/>
        </a:p>
      </dgm:t>
    </dgm:pt>
    <dgm:pt modelId="{91263BFF-D440-4127-8FAE-C7CB9EA18584}" type="pres">
      <dgm:prSet presAssocID="{299A88C0-324D-4C21-9C0F-96FBD50432D1}" presName="hierChild4" presStyleCnt="0"/>
      <dgm:spPr/>
    </dgm:pt>
    <dgm:pt modelId="{E52DB508-45C8-4188-B460-0FCC558E9965}" type="pres">
      <dgm:prSet presAssocID="{5D398CF9-C522-4747-AAAA-6B2120283309}" presName="Name37" presStyleLbl="parChTrans1D3" presStyleIdx="2" presStyleCnt="5"/>
      <dgm:spPr/>
      <dgm:t>
        <a:bodyPr/>
        <a:lstStyle/>
        <a:p>
          <a:endParaRPr lang="hr-HR"/>
        </a:p>
      </dgm:t>
    </dgm:pt>
    <dgm:pt modelId="{06D11D7E-C7C2-4798-8FF3-4A96F7D89B14}" type="pres">
      <dgm:prSet presAssocID="{F7B4DCA0-ACC3-4FB7-A953-4C2B2B15F4A0}" presName="hierRoot2" presStyleCnt="0">
        <dgm:presLayoutVars>
          <dgm:hierBranch val="init"/>
        </dgm:presLayoutVars>
      </dgm:prSet>
      <dgm:spPr/>
    </dgm:pt>
    <dgm:pt modelId="{25511A08-185A-4DB2-84DB-AB7621E68BFF}" type="pres">
      <dgm:prSet presAssocID="{F7B4DCA0-ACC3-4FB7-A953-4C2B2B15F4A0}" presName="rootComposite" presStyleCnt="0"/>
      <dgm:spPr/>
    </dgm:pt>
    <dgm:pt modelId="{F8D766F3-19A8-4EE8-A279-EDC8416AC695}" type="pres">
      <dgm:prSet presAssocID="{F7B4DCA0-ACC3-4FB7-A953-4C2B2B15F4A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8942028-8FEC-493B-9325-31601BD400A3}" type="pres">
      <dgm:prSet presAssocID="{F7B4DCA0-ACC3-4FB7-A953-4C2B2B15F4A0}" presName="rootConnector" presStyleLbl="node3" presStyleIdx="2" presStyleCnt="5"/>
      <dgm:spPr/>
      <dgm:t>
        <a:bodyPr/>
        <a:lstStyle/>
        <a:p>
          <a:endParaRPr lang="hr-HR"/>
        </a:p>
      </dgm:t>
    </dgm:pt>
    <dgm:pt modelId="{511C3406-F874-40C0-9FE9-DAF6C4AAC5A0}" type="pres">
      <dgm:prSet presAssocID="{F7B4DCA0-ACC3-4FB7-A953-4C2B2B15F4A0}" presName="hierChild4" presStyleCnt="0"/>
      <dgm:spPr/>
    </dgm:pt>
    <dgm:pt modelId="{995417ED-4F46-4BCA-A805-802F9A6917A0}" type="pres">
      <dgm:prSet presAssocID="{F7B4DCA0-ACC3-4FB7-A953-4C2B2B15F4A0}" presName="hierChild5" presStyleCnt="0"/>
      <dgm:spPr/>
    </dgm:pt>
    <dgm:pt modelId="{DA830006-F576-4C1D-A286-A6A79BD44ABE}" type="pres">
      <dgm:prSet presAssocID="{299A88C0-324D-4C21-9C0F-96FBD50432D1}" presName="hierChild5" presStyleCnt="0"/>
      <dgm:spPr/>
    </dgm:pt>
    <dgm:pt modelId="{88CA3725-C046-408E-AFD3-88FFD88283EF}" type="pres">
      <dgm:prSet presAssocID="{458355CB-B0CE-48F9-85F8-FA82C2707824}" presName="Name37" presStyleLbl="parChTrans1D2" presStyleIdx="2" presStyleCnt="4"/>
      <dgm:spPr/>
      <dgm:t>
        <a:bodyPr/>
        <a:lstStyle/>
        <a:p>
          <a:endParaRPr lang="hr-HR"/>
        </a:p>
      </dgm:t>
    </dgm:pt>
    <dgm:pt modelId="{8D91A9D2-803E-4C44-BC42-B7DD2FF58EFE}" type="pres">
      <dgm:prSet presAssocID="{95183B5F-C70D-4A54-97E0-6FC4E26D672F}" presName="hierRoot2" presStyleCnt="0">
        <dgm:presLayoutVars>
          <dgm:hierBranch val="init"/>
        </dgm:presLayoutVars>
      </dgm:prSet>
      <dgm:spPr/>
    </dgm:pt>
    <dgm:pt modelId="{E71F4B8F-0717-4FBF-B3A3-396A78140BC7}" type="pres">
      <dgm:prSet presAssocID="{95183B5F-C70D-4A54-97E0-6FC4E26D672F}" presName="rootComposite" presStyleCnt="0"/>
      <dgm:spPr/>
    </dgm:pt>
    <dgm:pt modelId="{15228778-C393-4D45-A914-1C505873B077}" type="pres">
      <dgm:prSet presAssocID="{95183B5F-C70D-4A54-97E0-6FC4E26D672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AAFFE0D-8482-4C68-89F0-4545B009C3F2}" type="pres">
      <dgm:prSet presAssocID="{95183B5F-C70D-4A54-97E0-6FC4E26D672F}" presName="rootConnector" presStyleLbl="node2" presStyleIdx="2" presStyleCnt="4"/>
      <dgm:spPr/>
      <dgm:t>
        <a:bodyPr/>
        <a:lstStyle/>
        <a:p>
          <a:endParaRPr lang="hr-HR"/>
        </a:p>
      </dgm:t>
    </dgm:pt>
    <dgm:pt modelId="{62D84EF9-AF60-48FA-90F2-3E6CC8F465CE}" type="pres">
      <dgm:prSet presAssocID="{95183B5F-C70D-4A54-97E0-6FC4E26D672F}" presName="hierChild4" presStyleCnt="0"/>
      <dgm:spPr/>
    </dgm:pt>
    <dgm:pt modelId="{8B41BAD2-E0BB-4500-847B-882D5C0A1F5C}" type="pres">
      <dgm:prSet presAssocID="{15F7335E-9356-4451-9B56-FB6607F1808A}" presName="Name37" presStyleLbl="parChTrans1D3" presStyleIdx="3" presStyleCnt="5"/>
      <dgm:spPr/>
      <dgm:t>
        <a:bodyPr/>
        <a:lstStyle/>
        <a:p>
          <a:endParaRPr lang="hr-HR"/>
        </a:p>
      </dgm:t>
    </dgm:pt>
    <dgm:pt modelId="{ECA21AA5-F45C-4982-8D64-BB22278D8B48}" type="pres">
      <dgm:prSet presAssocID="{2E4C850B-A8B9-4141-8234-0CC2085E643D}" presName="hierRoot2" presStyleCnt="0">
        <dgm:presLayoutVars>
          <dgm:hierBranch val="init"/>
        </dgm:presLayoutVars>
      </dgm:prSet>
      <dgm:spPr/>
    </dgm:pt>
    <dgm:pt modelId="{C2E5459A-94B4-4D47-A0A7-671B5419CC30}" type="pres">
      <dgm:prSet presAssocID="{2E4C850B-A8B9-4141-8234-0CC2085E643D}" presName="rootComposite" presStyleCnt="0"/>
      <dgm:spPr/>
    </dgm:pt>
    <dgm:pt modelId="{D0A8D8FA-C164-4496-A4B1-2A1176542B0E}" type="pres">
      <dgm:prSet presAssocID="{2E4C850B-A8B9-4141-8234-0CC2085E643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FB9CBE8-86BF-4B35-8520-833DC9BE1610}" type="pres">
      <dgm:prSet presAssocID="{2E4C850B-A8B9-4141-8234-0CC2085E643D}" presName="rootConnector" presStyleLbl="node3" presStyleIdx="3" presStyleCnt="5"/>
      <dgm:spPr/>
      <dgm:t>
        <a:bodyPr/>
        <a:lstStyle/>
        <a:p>
          <a:endParaRPr lang="hr-HR"/>
        </a:p>
      </dgm:t>
    </dgm:pt>
    <dgm:pt modelId="{D82F496E-4C79-43A6-B3E4-56A32FD36716}" type="pres">
      <dgm:prSet presAssocID="{2E4C850B-A8B9-4141-8234-0CC2085E643D}" presName="hierChild4" presStyleCnt="0"/>
      <dgm:spPr/>
    </dgm:pt>
    <dgm:pt modelId="{A5570C20-0AFE-4617-96B5-07520C54830E}" type="pres">
      <dgm:prSet presAssocID="{2E4C850B-A8B9-4141-8234-0CC2085E643D}" presName="hierChild5" presStyleCnt="0"/>
      <dgm:spPr/>
    </dgm:pt>
    <dgm:pt modelId="{CF1E6AA8-29F6-4E09-9039-0EE94AB21E66}" type="pres">
      <dgm:prSet presAssocID="{95183B5F-C70D-4A54-97E0-6FC4E26D672F}" presName="hierChild5" presStyleCnt="0"/>
      <dgm:spPr/>
    </dgm:pt>
    <dgm:pt modelId="{840607D8-CF68-4D45-A5FA-9A34B95BC457}" type="pres">
      <dgm:prSet presAssocID="{1AED1B38-7E8C-4897-BC2A-CC640CCE7BD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377C3A34-DA68-49D0-8712-C15DD8889691}" type="pres">
      <dgm:prSet presAssocID="{3E20CD22-756E-4206-A48E-66D90E739F3A}" presName="hierRoot2" presStyleCnt="0">
        <dgm:presLayoutVars>
          <dgm:hierBranch val="init"/>
        </dgm:presLayoutVars>
      </dgm:prSet>
      <dgm:spPr/>
    </dgm:pt>
    <dgm:pt modelId="{DB2123A0-B0B1-4F3C-A72C-BDD641A1654E}" type="pres">
      <dgm:prSet presAssocID="{3E20CD22-756E-4206-A48E-66D90E739F3A}" presName="rootComposite" presStyleCnt="0"/>
      <dgm:spPr/>
    </dgm:pt>
    <dgm:pt modelId="{1FEEA40E-614F-4377-9CCB-CF38B3A8C264}" type="pres">
      <dgm:prSet presAssocID="{3E20CD22-756E-4206-A48E-66D90E739F3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B2DCE96-97FB-4625-BF74-D8053183E80E}" type="pres">
      <dgm:prSet presAssocID="{3E20CD22-756E-4206-A48E-66D90E739F3A}" presName="rootConnector" presStyleLbl="node2" presStyleIdx="3" presStyleCnt="4"/>
      <dgm:spPr/>
      <dgm:t>
        <a:bodyPr/>
        <a:lstStyle/>
        <a:p>
          <a:endParaRPr lang="hr-HR"/>
        </a:p>
      </dgm:t>
    </dgm:pt>
    <dgm:pt modelId="{B02D95B0-7F59-4CBC-B104-0DE4F1DB5391}" type="pres">
      <dgm:prSet presAssocID="{3E20CD22-756E-4206-A48E-66D90E739F3A}" presName="hierChild4" presStyleCnt="0"/>
      <dgm:spPr/>
    </dgm:pt>
    <dgm:pt modelId="{2679222C-DA44-449F-81B6-D8ABBBCC8944}" type="pres">
      <dgm:prSet presAssocID="{FB81003D-FE4E-4BBF-A2C1-9C0A553CA46E}" presName="Name37" presStyleLbl="parChTrans1D3" presStyleIdx="4" presStyleCnt="5"/>
      <dgm:spPr/>
      <dgm:t>
        <a:bodyPr/>
        <a:lstStyle/>
        <a:p>
          <a:endParaRPr lang="hr-HR"/>
        </a:p>
      </dgm:t>
    </dgm:pt>
    <dgm:pt modelId="{EF992FF9-E2F5-4F43-BDDB-F50F49370612}" type="pres">
      <dgm:prSet presAssocID="{36602EE3-4B03-45E6-8EB5-3272CCBA2EAB}" presName="hierRoot2" presStyleCnt="0">
        <dgm:presLayoutVars>
          <dgm:hierBranch val="init"/>
        </dgm:presLayoutVars>
      </dgm:prSet>
      <dgm:spPr/>
    </dgm:pt>
    <dgm:pt modelId="{E1D97D25-1A44-4A3A-9D74-4093325CD1CA}" type="pres">
      <dgm:prSet presAssocID="{36602EE3-4B03-45E6-8EB5-3272CCBA2EAB}" presName="rootComposite" presStyleCnt="0"/>
      <dgm:spPr/>
    </dgm:pt>
    <dgm:pt modelId="{02061208-14A2-44F4-90AE-51F98F1CAA76}" type="pres">
      <dgm:prSet presAssocID="{36602EE3-4B03-45E6-8EB5-3272CCBA2EA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84EDA39-9B9B-4BFE-A78F-B2E626DCB4D5}" type="pres">
      <dgm:prSet presAssocID="{36602EE3-4B03-45E6-8EB5-3272CCBA2EAB}" presName="rootConnector" presStyleLbl="node3" presStyleIdx="4" presStyleCnt="5"/>
      <dgm:spPr/>
      <dgm:t>
        <a:bodyPr/>
        <a:lstStyle/>
        <a:p>
          <a:endParaRPr lang="hr-HR"/>
        </a:p>
      </dgm:t>
    </dgm:pt>
    <dgm:pt modelId="{679E8500-E449-4C96-AF06-F09ED1A507F2}" type="pres">
      <dgm:prSet presAssocID="{36602EE3-4B03-45E6-8EB5-3272CCBA2EAB}" presName="hierChild4" presStyleCnt="0"/>
      <dgm:spPr/>
    </dgm:pt>
    <dgm:pt modelId="{9A98C818-9731-4FB5-A119-798EB0780CA9}" type="pres">
      <dgm:prSet presAssocID="{36602EE3-4B03-45E6-8EB5-3272CCBA2EAB}" presName="hierChild5" presStyleCnt="0"/>
      <dgm:spPr/>
    </dgm:pt>
    <dgm:pt modelId="{4258353B-BA7F-452C-B359-CEF6BC70E6E2}" type="pres">
      <dgm:prSet presAssocID="{3E20CD22-756E-4206-A48E-66D90E739F3A}" presName="hierChild5" presStyleCnt="0"/>
      <dgm:spPr/>
    </dgm:pt>
    <dgm:pt modelId="{F74265D9-2306-406F-9463-335EA851031F}" type="pres">
      <dgm:prSet presAssocID="{946A46FA-C351-4D2F-BB97-E53EF0B36D2C}" presName="hierChild3" presStyleCnt="0"/>
      <dgm:spPr/>
    </dgm:pt>
  </dgm:ptLst>
  <dgm:cxnLst>
    <dgm:cxn modelId="{40442D7A-C6CC-4923-ABF0-DA342A48BF89}" type="presOf" srcId="{36602EE3-4B03-45E6-8EB5-3272CCBA2EAB}" destId="{02061208-14A2-44F4-90AE-51F98F1CAA76}" srcOrd="0" destOrd="0" presId="urn:microsoft.com/office/officeart/2005/8/layout/orgChart1"/>
    <dgm:cxn modelId="{667C90D0-88A6-46D2-B6FB-7EF46C84A50A}" srcId="{BFD687B5-C92B-4413-885E-1D99D2317C1B}" destId="{F69C9BC4-8012-4312-9738-DA746BD5B052}" srcOrd="1" destOrd="0" parTransId="{3CE3BF65-7185-46DA-872C-0EF2BA0C66F9}" sibTransId="{D9BBC1E5-7521-4658-8A19-221B6D3BC527}"/>
    <dgm:cxn modelId="{B4D2D292-6083-425B-96DB-FB904D2E3068}" type="presOf" srcId="{53A47E31-2C47-4D54-BB6C-D4FB22DB889F}" destId="{DDB2449F-AF21-4DF9-A666-78F9A7B5B8F2}" srcOrd="0" destOrd="0" presId="urn:microsoft.com/office/officeart/2005/8/layout/orgChart1"/>
    <dgm:cxn modelId="{2AB1D10B-CD0F-4055-B0D3-F916DE71F744}" type="presOf" srcId="{5D398CF9-C522-4747-AAAA-6B2120283309}" destId="{E52DB508-45C8-4188-B460-0FCC558E9965}" srcOrd="0" destOrd="0" presId="urn:microsoft.com/office/officeart/2005/8/layout/orgChart1"/>
    <dgm:cxn modelId="{C2F3056B-AD2D-453C-BCC1-CA1DFCD1704C}" type="presOf" srcId="{1AED1B38-7E8C-4897-BC2A-CC640CCE7BD0}" destId="{840607D8-CF68-4D45-A5FA-9A34B95BC457}" srcOrd="0" destOrd="0" presId="urn:microsoft.com/office/officeart/2005/8/layout/orgChart1"/>
    <dgm:cxn modelId="{2DF210C7-1BC9-4FE4-BBD1-58524A170A57}" type="presOf" srcId="{BFD687B5-C92B-4413-885E-1D99D2317C1B}" destId="{0EA3C799-D9AC-4156-AD19-31C02A518E0E}" srcOrd="1" destOrd="0" presId="urn:microsoft.com/office/officeart/2005/8/layout/orgChart1"/>
    <dgm:cxn modelId="{7F73559C-9067-486C-87E8-55B52A851632}" type="presOf" srcId="{2E4C850B-A8B9-4141-8234-0CC2085E643D}" destId="{D0A8D8FA-C164-4496-A4B1-2A1176542B0E}" srcOrd="0" destOrd="0" presId="urn:microsoft.com/office/officeart/2005/8/layout/orgChart1"/>
    <dgm:cxn modelId="{811B0D4F-CD6A-44BD-9A94-7AC58F9CBBEF}" type="presOf" srcId="{3E20CD22-756E-4206-A48E-66D90E739F3A}" destId="{1FEEA40E-614F-4377-9CCB-CF38B3A8C264}" srcOrd="0" destOrd="0" presId="urn:microsoft.com/office/officeart/2005/8/layout/orgChart1"/>
    <dgm:cxn modelId="{0DA1DA57-3C6A-4557-ADE3-D995F2C01E99}" type="presOf" srcId="{A5AAE864-DBD5-4D53-8B09-59318C50F071}" destId="{D4894E78-1C71-4E34-B8AF-B5F0B5462D4F}" srcOrd="0" destOrd="0" presId="urn:microsoft.com/office/officeart/2005/8/layout/orgChart1"/>
    <dgm:cxn modelId="{2202DB77-5995-4ECE-9F8B-411DDC275D19}" type="presOf" srcId="{5619B684-4BE5-4C53-8F1C-E94725E4A99E}" destId="{EE639EA1-6C9C-4BF1-839F-59CA7C8849C9}" srcOrd="0" destOrd="0" presId="urn:microsoft.com/office/officeart/2005/8/layout/orgChart1"/>
    <dgm:cxn modelId="{135B33C4-1BEE-4A0F-8F18-8066811AA980}" type="presOf" srcId="{299A88C0-324D-4C21-9C0F-96FBD50432D1}" destId="{3A76F4BA-B73E-4288-9565-24B47B4B348D}" srcOrd="1" destOrd="0" presId="urn:microsoft.com/office/officeart/2005/8/layout/orgChart1"/>
    <dgm:cxn modelId="{A2666389-AC50-42DE-A8AC-08575C856201}" srcId="{BFD687B5-C92B-4413-885E-1D99D2317C1B}" destId="{53A47E31-2C47-4D54-BB6C-D4FB22DB889F}" srcOrd="0" destOrd="0" parTransId="{A5AAE864-DBD5-4D53-8B09-59318C50F071}" sibTransId="{6E88F761-BC27-4CE9-8919-9C3E56203840}"/>
    <dgm:cxn modelId="{4BC4A318-08F2-46B8-BA85-552F315D59BC}" type="presOf" srcId="{53A47E31-2C47-4D54-BB6C-D4FB22DB889F}" destId="{4746FBB5-144E-4FE3-BC89-33E2836A9036}" srcOrd="1" destOrd="0" presId="urn:microsoft.com/office/officeart/2005/8/layout/orgChart1"/>
    <dgm:cxn modelId="{6C90D520-A706-446A-987A-EFB039A1567A}" type="presOf" srcId="{2E4C850B-A8B9-4141-8234-0CC2085E643D}" destId="{2FB9CBE8-86BF-4B35-8520-833DC9BE1610}" srcOrd="1" destOrd="0" presId="urn:microsoft.com/office/officeart/2005/8/layout/orgChart1"/>
    <dgm:cxn modelId="{060FBA56-5C5E-4208-84E8-9352FF3F2299}" type="presOf" srcId="{34D7F2EC-3D02-43C1-8333-E3622369F169}" destId="{51AA18E4-E4C0-42C9-9471-CE750AB38D74}" srcOrd="0" destOrd="0" presId="urn:microsoft.com/office/officeart/2005/8/layout/orgChart1"/>
    <dgm:cxn modelId="{A193F529-1A53-41E7-A96A-57FE3F80E0D8}" type="presOf" srcId="{95183B5F-C70D-4A54-97E0-6FC4E26D672F}" destId="{15228778-C393-4D45-A914-1C505873B077}" srcOrd="0" destOrd="0" presId="urn:microsoft.com/office/officeart/2005/8/layout/orgChart1"/>
    <dgm:cxn modelId="{E4B9D7DC-BCB9-4D65-8391-96ACAA53F840}" type="presOf" srcId="{FB81003D-FE4E-4BBF-A2C1-9C0A553CA46E}" destId="{2679222C-DA44-449F-81B6-D8ABBBCC8944}" srcOrd="0" destOrd="0" presId="urn:microsoft.com/office/officeart/2005/8/layout/orgChart1"/>
    <dgm:cxn modelId="{6F56AA76-57EC-4D61-AFBB-AB94F2FD3106}" type="presOf" srcId="{36602EE3-4B03-45E6-8EB5-3272CCBA2EAB}" destId="{B84EDA39-9B9B-4BFE-A78F-B2E626DCB4D5}" srcOrd="1" destOrd="0" presId="urn:microsoft.com/office/officeart/2005/8/layout/orgChart1"/>
    <dgm:cxn modelId="{6D00B5A0-2C44-4517-B576-FF99A78DCE4E}" srcId="{946A46FA-C351-4D2F-BB97-E53EF0B36D2C}" destId="{BFD687B5-C92B-4413-885E-1D99D2317C1B}" srcOrd="0" destOrd="0" parTransId="{C00E7F5B-5AB8-4EA7-B880-D62D87493319}" sibTransId="{36B95545-586D-477F-9506-F29CD2A6EE32}"/>
    <dgm:cxn modelId="{8ED6F0C7-3F79-4EA2-8AFD-C44D1EB97C39}" type="presOf" srcId="{F69C9BC4-8012-4312-9738-DA746BD5B052}" destId="{BDF7547B-18F2-4F38-8104-2C976DD5AB5D}" srcOrd="1" destOrd="0" presId="urn:microsoft.com/office/officeart/2005/8/layout/orgChart1"/>
    <dgm:cxn modelId="{0C82EAD4-F440-45FF-9C11-20247A48246C}" type="presOf" srcId="{C00E7F5B-5AB8-4EA7-B880-D62D87493319}" destId="{D14E4796-E91C-4F4D-9D94-B13EA773C565}" srcOrd="0" destOrd="0" presId="urn:microsoft.com/office/officeart/2005/8/layout/orgChart1"/>
    <dgm:cxn modelId="{D641DE6E-C16E-42BD-9193-596FA01C38F5}" type="presOf" srcId="{95183B5F-C70D-4A54-97E0-6FC4E26D672F}" destId="{BAAFFE0D-8482-4C68-89F0-4545B009C3F2}" srcOrd="1" destOrd="0" presId="urn:microsoft.com/office/officeart/2005/8/layout/orgChart1"/>
    <dgm:cxn modelId="{69AE25E7-7D71-4EDC-9F32-4DFA70422D6B}" type="presOf" srcId="{F7B4DCA0-ACC3-4FB7-A953-4C2B2B15F4A0}" destId="{F8D766F3-19A8-4EE8-A279-EDC8416AC695}" srcOrd="0" destOrd="0" presId="urn:microsoft.com/office/officeart/2005/8/layout/orgChart1"/>
    <dgm:cxn modelId="{7682BAD7-D65B-4D1F-BC4F-1C8DC4294E08}" srcId="{299A88C0-324D-4C21-9C0F-96FBD50432D1}" destId="{F7B4DCA0-ACC3-4FB7-A953-4C2B2B15F4A0}" srcOrd="0" destOrd="0" parTransId="{5D398CF9-C522-4747-AAAA-6B2120283309}" sibTransId="{9CEC7163-2798-4D3F-9668-1025104C3C8E}"/>
    <dgm:cxn modelId="{2DD53536-4368-4E2B-A2EB-0B216FED1690}" type="presOf" srcId="{299A88C0-324D-4C21-9C0F-96FBD50432D1}" destId="{9F57C9D1-DD74-44B6-8253-C9865DF26E24}" srcOrd="0" destOrd="0" presId="urn:microsoft.com/office/officeart/2005/8/layout/orgChart1"/>
    <dgm:cxn modelId="{767FD991-C708-47DD-BA38-4F41094B759B}" type="presOf" srcId="{946A46FA-C351-4D2F-BB97-E53EF0B36D2C}" destId="{C1456C62-598B-40AE-A13E-0248CF72B68A}" srcOrd="1" destOrd="0" presId="urn:microsoft.com/office/officeart/2005/8/layout/orgChart1"/>
    <dgm:cxn modelId="{13F1B93D-3267-4811-8659-A42EE415DD10}" srcId="{95183B5F-C70D-4A54-97E0-6FC4E26D672F}" destId="{2E4C850B-A8B9-4141-8234-0CC2085E643D}" srcOrd="0" destOrd="0" parTransId="{15F7335E-9356-4451-9B56-FB6607F1808A}" sibTransId="{9BAB5765-FE4D-4D4C-9FCA-D01FA306E2DF}"/>
    <dgm:cxn modelId="{023DFE44-F61E-4566-9A2A-C0CF8980FA2E}" type="presOf" srcId="{946A46FA-C351-4D2F-BB97-E53EF0B36D2C}" destId="{6668441A-F688-41DF-90C1-A68523C58879}" srcOrd="0" destOrd="0" presId="urn:microsoft.com/office/officeart/2005/8/layout/orgChart1"/>
    <dgm:cxn modelId="{BB2C4507-7D28-46D7-9E19-8A4065F31D0A}" type="presOf" srcId="{3CE3BF65-7185-46DA-872C-0EF2BA0C66F9}" destId="{B1A0F3DA-28D0-4464-8A84-21BE145C7D70}" srcOrd="0" destOrd="0" presId="urn:microsoft.com/office/officeart/2005/8/layout/orgChart1"/>
    <dgm:cxn modelId="{672530EE-5873-4424-8883-823D1A48AFE2}" srcId="{946A46FA-C351-4D2F-BB97-E53EF0B36D2C}" destId="{3E20CD22-756E-4206-A48E-66D90E739F3A}" srcOrd="3" destOrd="0" parTransId="{1AED1B38-7E8C-4897-BC2A-CC640CCE7BD0}" sibTransId="{20A2071A-9A0D-4792-BFD6-83EA07649F8D}"/>
    <dgm:cxn modelId="{F5C4466B-F69C-4121-8CE8-D0DD518320CE}" type="presOf" srcId="{15F7335E-9356-4451-9B56-FB6607F1808A}" destId="{8B41BAD2-E0BB-4500-847B-882D5C0A1F5C}" srcOrd="0" destOrd="0" presId="urn:microsoft.com/office/officeart/2005/8/layout/orgChart1"/>
    <dgm:cxn modelId="{8987BA9F-E2BC-4B2B-9736-AB6FDF87C1EB}" type="presOf" srcId="{F69C9BC4-8012-4312-9738-DA746BD5B052}" destId="{93DDE637-05FD-4937-A4F3-B4E54B6ADD02}" srcOrd="0" destOrd="0" presId="urn:microsoft.com/office/officeart/2005/8/layout/orgChart1"/>
    <dgm:cxn modelId="{34B7DC9D-E712-4B63-B24F-FE8508902161}" type="presOf" srcId="{3E20CD22-756E-4206-A48E-66D90E739F3A}" destId="{9B2DCE96-97FB-4625-BF74-D8053183E80E}" srcOrd="1" destOrd="0" presId="urn:microsoft.com/office/officeart/2005/8/layout/orgChart1"/>
    <dgm:cxn modelId="{71378BC3-D490-477A-B12A-DEF8A79CD3DF}" srcId="{34D7F2EC-3D02-43C1-8333-E3622369F169}" destId="{946A46FA-C351-4D2F-BB97-E53EF0B36D2C}" srcOrd="0" destOrd="0" parTransId="{E5B148AD-21A1-4280-BBD4-415EF34EF60A}" sibTransId="{B4A70C23-BA5B-4639-94F3-F512C08BC445}"/>
    <dgm:cxn modelId="{B80844EC-0C8F-45DA-9F26-D2C989E84ECA}" type="presOf" srcId="{458355CB-B0CE-48F9-85F8-FA82C2707824}" destId="{88CA3725-C046-408E-AFD3-88FFD88283EF}" srcOrd="0" destOrd="0" presId="urn:microsoft.com/office/officeart/2005/8/layout/orgChart1"/>
    <dgm:cxn modelId="{B08E168A-B5E6-4352-AB6D-897A97131626}" type="presOf" srcId="{BFD687B5-C92B-4413-885E-1D99D2317C1B}" destId="{1806AC11-C601-46C3-8438-E2D8B7B7A335}" srcOrd="0" destOrd="0" presId="urn:microsoft.com/office/officeart/2005/8/layout/orgChart1"/>
    <dgm:cxn modelId="{152290A3-B8FC-4CBC-91DF-8AEB638E9FC1}" srcId="{3E20CD22-756E-4206-A48E-66D90E739F3A}" destId="{36602EE3-4B03-45E6-8EB5-3272CCBA2EAB}" srcOrd="0" destOrd="0" parTransId="{FB81003D-FE4E-4BBF-A2C1-9C0A553CA46E}" sibTransId="{257C9464-D5C5-404C-BB57-09921C5E9E7A}"/>
    <dgm:cxn modelId="{3C213E85-6316-48E5-A612-2116EFC4B1F9}" srcId="{946A46FA-C351-4D2F-BB97-E53EF0B36D2C}" destId="{299A88C0-324D-4C21-9C0F-96FBD50432D1}" srcOrd="1" destOrd="0" parTransId="{5619B684-4BE5-4C53-8F1C-E94725E4A99E}" sibTransId="{FB7ED7FE-3BDB-46EB-8026-64F2C2A2CF89}"/>
    <dgm:cxn modelId="{8C0607B9-507D-48F3-9767-7CC41C69C29F}" type="presOf" srcId="{F7B4DCA0-ACC3-4FB7-A953-4C2B2B15F4A0}" destId="{18942028-8FEC-493B-9325-31601BD400A3}" srcOrd="1" destOrd="0" presId="urn:microsoft.com/office/officeart/2005/8/layout/orgChart1"/>
    <dgm:cxn modelId="{86D2DA28-24C7-41B4-B7FC-F495268C2CD0}" srcId="{946A46FA-C351-4D2F-BB97-E53EF0B36D2C}" destId="{95183B5F-C70D-4A54-97E0-6FC4E26D672F}" srcOrd="2" destOrd="0" parTransId="{458355CB-B0CE-48F9-85F8-FA82C2707824}" sibTransId="{D66A24B1-510C-42DB-9A3B-1FEB99892F87}"/>
    <dgm:cxn modelId="{90F2575A-5CFE-4AC7-8834-BDE2EF4B5155}" type="presParOf" srcId="{51AA18E4-E4C0-42C9-9471-CE750AB38D74}" destId="{7D811636-7502-442B-859C-8705570D69CF}" srcOrd="0" destOrd="0" presId="urn:microsoft.com/office/officeart/2005/8/layout/orgChart1"/>
    <dgm:cxn modelId="{FD1E792B-DCC9-40A3-9AF8-C3E52A9B1353}" type="presParOf" srcId="{7D811636-7502-442B-859C-8705570D69CF}" destId="{C49E7B29-6E18-4468-A49B-E5E35C1037D2}" srcOrd="0" destOrd="0" presId="urn:microsoft.com/office/officeart/2005/8/layout/orgChart1"/>
    <dgm:cxn modelId="{0FF8B54E-3DEF-42B3-B77B-DE90A2997D1D}" type="presParOf" srcId="{C49E7B29-6E18-4468-A49B-E5E35C1037D2}" destId="{6668441A-F688-41DF-90C1-A68523C58879}" srcOrd="0" destOrd="0" presId="urn:microsoft.com/office/officeart/2005/8/layout/orgChart1"/>
    <dgm:cxn modelId="{BD7E9528-3387-44BD-908C-0411201A4B6E}" type="presParOf" srcId="{C49E7B29-6E18-4468-A49B-E5E35C1037D2}" destId="{C1456C62-598B-40AE-A13E-0248CF72B68A}" srcOrd="1" destOrd="0" presId="urn:microsoft.com/office/officeart/2005/8/layout/orgChart1"/>
    <dgm:cxn modelId="{B7D8ADF3-70BC-4145-B1AB-CE4523DBF17B}" type="presParOf" srcId="{7D811636-7502-442B-859C-8705570D69CF}" destId="{3004E085-6F0D-44E9-A683-B6C300967673}" srcOrd="1" destOrd="0" presId="urn:microsoft.com/office/officeart/2005/8/layout/orgChart1"/>
    <dgm:cxn modelId="{907FF8AE-14B3-4CC9-BFE2-81AB1F6C0116}" type="presParOf" srcId="{3004E085-6F0D-44E9-A683-B6C300967673}" destId="{D14E4796-E91C-4F4D-9D94-B13EA773C565}" srcOrd="0" destOrd="0" presId="urn:microsoft.com/office/officeart/2005/8/layout/orgChart1"/>
    <dgm:cxn modelId="{F9E59767-61BC-4C5D-A7F5-2067B7163175}" type="presParOf" srcId="{3004E085-6F0D-44E9-A683-B6C300967673}" destId="{3B6E8F99-5BD0-4CBE-8ACA-73CA98A767B0}" srcOrd="1" destOrd="0" presId="urn:microsoft.com/office/officeart/2005/8/layout/orgChart1"/>
    <dgm:cxn modelId="{8E059B39-7C25-40BB-8669-B89A84B866DE}" type="presParOf" srcId="{3B6E8F99-5BD0-4CBE-8ACA-73CA98A767B0}" destId="{F20860C3-4613-46F4-92AA-F2F328D03631}" srcOrd="0" destOrd="0" presId="urn:microsoft.com/office/officeart/2005/8/layout/orgChart1"/>
    <dgm:cxn modelId="{B1E426F5-7265-4204-821B-F8E7F95910E8}" type="presParOf" srcId="{F20860C3-4613-46F4-92AA-F2F328D03631}" destId="{1806AC11-C601-46C3-8438-E2D8B7B7A335}" srcOrd="0" destOrd="0" presId="urn:microsoft.com/office/officeart/2005/8/layout/orgChart1"/>
    <dgm:cxn modelId="{99ABB457-251F-4A73-95AC-67DB002D902B}" type="presParOf" srcId="{F20860C3-4613-46F4-92AA-F2F328D03631}" destId="{0EA3C799-D9AC-4156-AD19-31C02A518E0E}" srcOrd="1" destOrd="0" presId="urn:microsoft.com/office/officeart/2005/8/layout/orgChart1"/>
    <dgm:cxn modelId="{D059D111-2778-43E6-9B63-9DD256DB3940}" type="presParOf" srcId="{3B6E8F99-5BD0-4CBE-8ACA-73CA98A767B0}" destId="{EE4572D2-9C52-4E0A-9884-0D8F5D7A7FC2}" srcOrd="1" destOrd="0" presId="urn:microsoft.com/office/officeart/2005/8/layout/orgChart1"/>
    <dgm:cxn modelId="{C83DBD85-0CA6-478D-B4E1-FC8C7A7F3D5D}" type="presParOf" srcId="{EE4572D2-9C52-4E0A-9884-0D8F5D7A7FC2}" destId="{D4894E78-1C71-4E34-B8AF-B5F0B5462D4F}" srcOrd="0" destOrd="0" presId="urn:microsoft.com/office/officeart/2005/8/layout/orgChart1"/>
    <dgm:cxn modelId="{47C0DE56-43B5-4DF9-9B72-7AC3394A58B4}" type="presParOf" srcId="{EE4572D2-9C52-4E0A-9884-0D8F5D7A7FC2}" destId="{7F8AE9A7-ADC8-4815-ABC8-239E14CCF6EC}" srcOrd="1" destOrd="0" presId="urn:microsoft.com/office/officeart/2005/8/layout/orgChart1"/>
    <dgm:cxn modelId="{E9B4E37D-ADCC-4D14-B31C-837F06A1E684}" type="presParOf" srcId="{7F8AE9A7-ADC8-4815-ABC8-239E14CCF6EC}" destId="{A9997FFF-CF95-4A55-A79E-52D1327A9D91}" srcOrd="0" destOrd="0" presId="urn:microsoft.com/office/officeart/2005/8/layout/orgChart1"/>
    <dgm:cxn modelId="{A5568605-9BF9-4F6A-BB65-DCC6AB42E75F}" type="presParOf" srcId="{A9997FFF-CF95-4A55-A79E-52D1327A9D91}" destId="{DDB2449F-AF21-4DF9-A666-78F9A7B5B8F2}" srcOrd="0" destOrd="0" presId="urn:microsoft.com/office/officeart/2005/8/layout/orgChart1"/>
    <dgm:cxn modelId="{CF8EEF36-B10B-4509-908F-88FB15F970A7}" type="presParOf" srcId="{A9997FFF-CF95-4A55-A79E-52D1327A9D91}" destId="{4746FBB5-144E-4FE3-BC89-33E2836A9036}" srcOrd="1" destOrd="0" presId="urn:microsoft.com/office/officeart/2005/8/layout/orgChart1"/>
    <dgm:cxn modelId="{3A15F5CD-6A5B-4DCD-9DA6-35090EAC1E13}" type="presParOf" srcId="{7F8AE9A7-ADC8-4815-ABC8-239E14CCF6EC}" destId="{FEC3762E-20CC-49B2-AEEB-FFCA16390FED}" srcOrd="1" destOrd="0" presId="urn:microsoft.com/office/officeart/2005/8/layout/orgChart1"/>
    <dgm:cxn modelId="{0FD83EFF-1EED-4ADA-8C1C-B7ED25903A54}" type="presParOf" srcId="{7F8AE9A7-ADC8-4815-ABC8-239E14CCF6EC}" destId="{1EA61EA1-8443-4BE3-8D27-8FFA4A6F8C73}" srcOrd="2" destOrd="0" presId="urn:microsoft.com/office/officeart/2005/8/layout/orgChart1"/>
    <dgm:cxn modelId="{F5571D77-3F11-4BFB-9191-116B178A0185}" type="presParOf" srcId="{EE4572D2-9C52-4E0A-9884-0D8F5D7A7FC2}" destId="{B1A0F3DA-28D0-4464-8A84-21BE145C7D70}" srcOrd="2" destOrd="0" presId="urn:microsoft.com/office/officeart/2005/8/layout/orgChart1"/>
    <dgm:cxn modelId="{ED702343-27D8-4ADB-827A-936ECD2C7EF0}" type="presParOf" srcId="{EE4572D2-9C52-4E0A-9884-0D8F5D7A7FC2}" destId="{E8FC33A1-5734-4D79-982C-745A7FFADCF8}" srcOrd="3" destOrd="0" presId="urn:microsoft.com/office/officeart/2005/8/layout/orgChart1"/>
    <dgm:cxn modelId="{F74E4D29-F0F0-49C3-94EF-A36FA1167395}" type="presParOf" srcId="{E8FC33A1-5734-4D79-982C-745A7FFADCF8}" destId="{52262E06-9655-4BAE-BAE5-B4D7E93D436B}" srcOrd="0" destOrd="0" presId="urn:microsoft.com/office/officeart/2005/8/layout/orgChart1"/>
    <dgm:cxn modelId="{7EEB3876-A319-4F23-83B4-E4E35B824534}" type="presParOf" srcId="{52262E06-9655-4BAE-BAE5-B4D7E93D436B}" destId="{93DDE637-05FD-4937-A4F3-B4E54B6ADD02}" srcOrd="0" destOrd="0" presId="urn:microsoft.com/office/officeart/2005/8/layout/orgChart1"/>
    <dgm:cxn modelId="{0DA8D0D3-9859-4896-92EA-C495E2D31F50}" type="presParOf" srcId="{52262E06-9655-4BAE-BAE5-B4D7E93D436B}" destId="{BDF7547B-18F2-4F38-8104-2C976DD5AB5D}" srcOrd="1" destOrd="0" presId="urn:microsoft.com/office/officeart/2005/8/layout/orgChart1"/>
    <dgm:cxn modelId="{F2C7DE3E-D053-4547-9AFA-F8C03FFFDD90}" type="presParOf" srcId="{E8FC33A1-5734-4D79-982C-745A7FFADCF8}" destId="{35DC2646-956C-475D-8DE4-2C7F573790F0}" srcOrd="1" destOrd="0" presId="urn:microsoft.com/office/officeart/2005/8/layout/orgChart1"/>
    <dgm:cxn modelId="{2100338C-CC7E-455F-82D9-FD8CA8BCB23F}" type="presParOf" srcId="{E8FC33A1-5734-4D79-982C-745A7FFADCF8}" destId="{DCE977A3-A664-4785-89A2-8AD64D9D546C}" srcOrd="2" destOrd="0" presId="urn:microsoft.com/office/officeart/2005/8/layout/orgChart1"/>
    <dgm:cxn modelId="{2080E8E5-1A9D-4295-85CF-99A801C84D65}" type="presParOf" srcId="{3B6E8F99-5BD0-4CBE-8ACA-73CA98A767B0}" destId="{A0366C45-888A-48B4-AE51-1F4B2F483E58}" srcOrd="2" destOrd="0" presId="urn:microsoft.com/office/officeart/2005/8/layout/orgChart1"/>
    <dgm:cxn modelId="{7DFDC825-A5A1-4679-A723-393C563DBB96}" type="presParOf" srcId="{3004E085-6F0D-44E9-A683-B6C300967673}" destId="{EE639EA1-6C9C-4BF1-839F-59CA7C8849C9}" srcOrd="2" destOrd="0" presId="urn:microsoft.com/office/officeart/2005/8/layout/orgChart1"/>
    <dgm:cxn modelId="{CAB6B00E-9E0C-4951-BD0C-929360F53EAB}" type="presParOf" srcId="{3004E085-6F0D-44E9-A683-B6C300967673}" destId="{9FB842BA-CCAF-47D3-95BE-99B74A9373AD}" srcOrd="3" destOrd="0" presId="urn:microsoft.com/office/officeart/2005/8/layout/orgChart1"/>
    <dgm:cxn modelId="{A1A7269A-7EC7-48F7-896C-D1C5EC8F0965}" type="presParOf" srcId="{9FB842BA-CCAF-47D3-95BE-99B74A9373AD}" destId="{71CB74B9-EEBD-4D36-84FB-ABD70396534D}" srcOrd="0" destOrd="0" presId="urn:microsoft.com/office/officeart/2005/8/layout/orgChart1"/>
    <dgm:cxn modelId="{5F4E41FE-74C9-4335-987D-6BC2E7641FA4}" type="presParOf" srcId="{71CB74B9-EEBD-4D36-84FB-ABD70396534D}" destId="{9F57C9D1-DD74-44B6-8253-C9865DF26E24}" srcOrd="0" destOrd="0" presId="urn:microsoft.com/office/officeart/2005/8/layout/orgChart1"/>
    <dgm:cxn modelId="{16F516C6-4962-4FB9-A2AE-34113A7585C0}" type="presParOf" srcId="{71CB74B9-EEBD-4D36-84FB-ABD70396534D}" destId="{3A76F4BA-B73E-4288-9565-24B47B4B348D}" srcOrd="1" destOrd="0" presId="urn:microsoft.com/office/officeart/2005/8/layout/orgChart1"/>
    <dgm:cxn modelId="{60E2C364-C66C-46FF-B0A8-68B40AF08AED}" type="presParOf" srcId="{9FB842BA-CCAF-47D3-95BE-99B74A9373AD}" destId="{91263BFF-D440-4127-8FAE-C7CB9EA18584}" srcOrd="1" destOrd="0" presId="urn:microsoft.com/office/officeart/2005/8/layout/orgChart1"/>
    <dgm:cxn modelId="{EC45ACA7-95C2-4FD4-988B-11B61A3F3218}" type="presParOf" srcId="{91263BFF-D440-4127-8FAE-C7CB9EA18584}" destId="{E52DB508-45C8-4188-B460-0FCC558E9965}" srcOrd="0" destOrd="0" presId="urn:microsoft.com/office/officeart/2005/8/layout/orgChart1"/>
    <dgm:cxn modelId="{75431794-F3A6-4148-9457-148411233821}" type="presParOf" srcId="{91263BFF-D440-4127-8FAE-C7CB9EA18584}" destId="{06D11D7E-C7C2-4798-8FF3-4A96F7D89B14}" srcOrd="1" destOrd="0" presId="urn:microsoft.com/office/officeart/2005/8/layout/orgChart1"/>
    <dgm:cxn modelId="{1D6EA6D0-E827-4CC1-91A6-E70254EFA1F4}" type="presParOf" srcId="{06D11D7E-C7C2-4798-8FF3-4A96F7D89B14}" destId="{25511A08-185A-4DB2-84DB-AB7621E68BFF}" srcOrd="0" destOrd="0" presId="urn:microsoft.com/office/officeart/2005/8/layout/orgChart1"/>
    <dgm:cxn modelId="{08D1521A-D408-47D8-8A87-63B0FDE9CAF1}" type="presParOf" srcId="{25511A08-185A-4DB2-84DB-AB7621E68BFF}" destId="{F8D766F3-19A8-4EE8-A279-EDC8416AC695}" srcOrd="0" destOrd="0" presId="urn:microsoft.com/office/officeart/2005/8/layout/orgChart1"/>
    <dgm:cxn modelId="{E68DC5AF-09EE-4FCD-ADC7-A32BDF5BBB86}" type="presParOf" srcId="{25511A08-185A-4DB2-84DB-AB7621E68BFF}" destId="{18942028-8FEC-493B-9325-31601BD400A3}" srcOrd="1" destOrd="0" presId="urn:microsoft.com/office/officeart/2005/8/layout/orgChart1"/>
    <dgm:cxn modelId="{53C2B3C9-60DA-448F-B7F4-19F78D80140E}" type="presParOf" srcId="{06D11D7E-C7C2-4798-8FF3-4A96F7D89B14}" destId="{511C3406-F874-40C0-9FE9-DAF6C4AAC5A0}" srcOrd="1" destOrd="0" presId="urn:microsoft.com/office/officeart/2005/8/layout/orgChart1"/>
    <dgm:cxn modelId="{465640CE-6F16-44C2-8EF2-A1FEAF984C4B}" type="presParOf" srcId="{06D11D7E-C7C2-4798-8FF3-4A96F7D89B14}" destId="{995417ED-4F46-4BCA-A805-802F9A6917A0}" srcOrd="2" destOrd="0" presId="urn:microsoft.com/office/officeart/2005/8/layout/orgChart1"/>
    <dgm:cxn modelId="{9DE00540-F016-42D9-9B3D-D010AF6EBEC1}" type="presParOf" srcId="{9FB842BA-CCAF-47D3-95BE-99B74A9373AD}" destId="{DA830006-F576-4C1D-A286-A6A79BD44ABE}" srcOrd="2" destOrd="0" presId="urn:microsoft.com/office/officeart/2005/8/layout/orgChart1"/>
    <dgm:cxn modelId="{A77C2AFB-681F-4932-AA99-A9676C3BC323}" type="presParOf" srcId="{3004E085-6F0D-44E9-A683-B6C300967673}" destId="{88CA3725-C046-408E-AFD3-88FFD88283EF}" srcOrd="4" destOrd="0" presId="urn:microsoft.com/office/officeart/2005/8/layout/orgChart1"/>
    <dgm:cxn modelId="{0BDE1FBD-855F-4049-92E8-31F91F9F8133}" type="presParOf" srcId="{3004E085-6F0D-44E9-A683-B6C300967673}" destId="{8D91A9D2-803E-4C44-BC42-B7DD2FF58EFE}" srcOrd="5" destOrd="0" presId="urn:microsoft.com/office/officeart/2005/8/layout/orgChart1"/>
    <dgm:cxn modelId="{60EE3E6A-0910-4139-AD7A-D67F38685FDD}" type="presParOf" srcId="{8D91A9D2-803E-4C44-BC42-B7DD2FF58EFE}" destId="{E71F4B8F-0717-4FBF-B3A3-396A78140BC7}" srcOrd="0" destOrd="0" presId="urn:microsoft.com/office/officeart/2005/8/layout/orgChart1"/>
    <dgm:cxn modelId="{1AFAD6C2-2817-489F-A3F5-4108B2F1E194}" type="presParOf" srcId="{E71F4B8F-0717-4FBF-B3A3-396A78140BC7}" destId="{15228778-C393-4D45-A914-1C505873B077}" srcOrd="0" destOrd="0" presId="urn:microsoft.com/office/officeart/2005/8/layout/orgChart1"/>
    <dgm:cxn modelId="{3C8C2F74-087A-48D5-BFFD-802596B0B877}" type="presParOf" srcId="{E71F4B8F-0717-4FBF-B3A3-396A78140BC7}" destId="{BAAFFE0D-8482-4C68-89F0-4545B009C3F2}" srcOrd="1" destOrd="0" presId="urn:microsoft.com/office/officeart/2005/8/layout/orgChart1"/>
    <dgm:cxn modelId="{FBB1DB2C-BF7C-466C-B3EC-FB3FB413152A}" type="presParOf" srcId="{8D91A9D2-803E-4C44-BC42-B7DD2FF58EFE}" destId="{62D84EF9-AF60-48FA-90F2-3E6CC8F465CE}" srcOrd="1" destOrd="0" presId="urn:microsoft.com/office/officeart/2005/8/layout/orgChart1"/>
    <dgm:cxn modelId="{EEBF5ED0-0B42-4825-B427-0E681395B6AB}" type="presParOf" srcId="{62D84EF9-AF60-48FA-90F2-3E6CC8F465CE}" destId="{8B41BAD2-E0BB-4500-847B-882D5C0A1F5C}" srcOrd="0" destOrd="0" presId="urn:microsoft.com/office/officeart/2005/8/layout/orgChart1"/>
    <dgm:cxn modelId="{83F37565-8DDA-4FD6-AA14-FCA0780FE667}" type="presParOf" srcId="{62D84EF9-AF60-48FA-90F2-3E6CC8F465CE}" destId="{ECA21AA5-F45C-4982-8D64-BB22278D8B48}" srcOrd="1" destOrd="0" presId="urn:microsoft.com/office/officeart/2005/8/layout/orgChart1"/>
    <dgm:cxn modelId="{E9CAA0F7-3AC3-4340-9598-20E8E919CBDF}" type="presParOf" srcId="{ECA21AA5-F45C-4982-8D64-BB22278D8B48}" destId="{C2E5459A-94B4-4D47-A0A7-671B5419CC30}" srcOrd="0" destOrd="0" presId="urn:microsoft.com/office/officeart/2005/8/layout/orgChart1"/>
    <dgm:cxn modelId="{A6A84B79-8787-45B9-83FD-28E24D6A023B}" type="presParOf" srcId="{C2E5459A-94B4-4D47-A0A7-671B5419CC30}" destId="{D0A8D8FA-C164-4496-A4B1-2A1176542B0E}" srcOrd="0" destOrd="0" presId="urn:microsoft.com/office/officeart/2005/8/layout/orgChart1"/>
    <dgm:cxn modelId="{20463A0E-69EC-445E-9E48-EFA8666E6DED}" type="presParOf" srcId="{C2E5459A-94B4-4D47-A0A7-671B5419CC30}" destId="{2FB9CBE8-86BF-4B35-8520-833DC9BE1610}" srcOrd="1" destOrd="0" presId="urn:microsoft.com/office/officeart/2005/8/layout/orgChart1"/>
    <dgm:cxn modelId="{CA57EFE6-3574-4EC1-A522-461D9BCBE295}" type="presParOf" srcId="{ECA21AA5-F45C-4982-8D64-BB22278D8B48}" destId="{D82F496E-4C79-43A6-B3E4-56A32FD36716}" srcOrd="1" destOrd="0" presId="urn:microsoft.com/office/officeart/2005/8/layout/orgChart1"/>
    <dgm:cxn modelId="{DE18EB7B-6B68-488D-9B9C-22390A38E48B}" type="presParOf" srcId="{ECA21AA5-F45C-4982-8D64-BB22278D8B48}" destId="{A5570C20-0AFE-4617-96B5-07520C54830E}" srcOrd="2" destOrd="0" presId="urn:microsoft.com/office/officeart/2005/8/layout/orgChart1"/>
    <dgm:cxn modelId="{0151AF1E-2E1D-4B82-8244-12CE353CA6C7}" type="presParOf" srcId="{8D91A9D2-803E-4C44-BC42-B7DD2FF58EFE}" destId="{CF1E6AA8-29F6-4E09-9039-0EE94AB21E66}" srcOrd="2" destOrd="0" presId="urn:microsoft.com/office/officeart/2005/8/layout/orgChart1"/>
    <dgm:cxn modelId="{70FE3140-12C0-4B20-8EE9-8371336FC36E}" type="presParOf" srcId="{3004E085-6F0D-44E9-A683-B6C300967673}" destId="{840607D8-CF68-4D45-A5FA-9A34B95BC457}" srcOrd="6" destOrd="0" presId="urn:microsoft.com/office/officeart/2005/8/layout/orgChart1"/>
    <dgm:cxn modelId="{DADB499D-81EE-4668-A158-1B6DFE9AC4AF}" type="presParOf" srcId="{3004E085-6F0D-44E9-A683-B6C300967673}" destId="{377C3A34-DA68-49D0-8712-C15DD8889691}" srcOrd="7" destOrd="0" presId="urn:microsoft.com/office/officeart/2005/8/layout/orgChart1"/>
    <dgm:cxn modelId="{DB91E945-8084-48D1-BE06-A8CFB19BB341}" type="presParOf" srcId="{377C3A34-DA68-49D0-8712-C15DD8889691}" destId="{DB2123A0-B0B1-4F3C-A72C-BDD641A1654E}" srcOrd="0" destOrd="0" presId="urn:microsoft.com/office/officeart/2005/8/layout/orgChart1"/>
    <dgm:cxn modelId="{829AF8BA-BD6C-43E4-B77C-5BB7F189A063}" type="presParOf" srcId="{DB2123A0-B0B1-4F3C-A72C-BDD641A1654E}" destId="{1FEEA40E-614F-4377-9CCB-CF38B3A8C264}" srcOrd="0" destOrd="0" presId="urn:microsoft.com/office/officeart/2005/8/layout/orgChart1"/>
    <dgm:cxn modelId="{F200A812-B03C-4683-ABA0-AF194F769099}" type="presParOf" srcId="{DB2123A0-B0B1-4F3C-A72C-BDD641A1654E}" destId="{9B2DCE96-97FB-4625-BF74-D8053183E80E}" srcOrd="1" destOrd="0" presId="urn:microsoft.com/office/officeart/2005/8/layout/orgChart1"/>
    <dgm:cxn modelId="{8AFF7050-BF82-4A17-8189-DDF66BFF65DF}" type="presParOf" srcId="{377C3A34-DA68-49D0-8712-C15DD8889691}" destId="{B02D95B0-7F59-4CBC-B104-0DE4F1DB5391}" srcOrd="1" destOrd="0" presId="urn:microsoft.com/office/officeart/2005/8/layout/orgChart1"/>
    <dgm:cxn modelId="{790A8F31-6AEB-46AA-A3D3-81A40728B709}" type="presParOf" srcId="{B02D95B0-7F59-4CBC-B104-0DE4F1DB5391}" destId="{2679222C-DA44-449F-81B6-D8ABBBCC8944}" srcOrd="0" destOrd="0" presId="urn:microsoft.com/office/officeart/2005/8/layout/orgChart1"/>
    <dgm:cxn modelId="{21CD56CF-93AB-418B-BAB7-4E9F6CC38CC3}" type="presParOf" srcId="{B02D95B0-7F59-4CBC-B104-0DE4F1DB5391}" destId="{EF992FF9-E2F5-4F43-BDDB-F50F49370612}" srcOrd="1" destOrd="0" presId="urn:microsoft.com/office/officeart/2005/8/layout/orgChart1"/>
    <dgm:cxn modelId="{C52AE7BD-0840-44EC-A090-C22C046EE539}" type="presParOf" srcId="{EF992FF9-E2F5-4F43-BDDB-F50F49370612}" destId="{E1D97D25-1A44-4A3A-9D74-4093325CD1CA}" srcOrd="0" destOrd="0" presId="urn:microsoft.com/office/officeart/2005/8/layout/orgChart1"/>
    <dgm:cxn modelId="{4C188288-B442-4CAB-A487-135EA61DDF1C}" type="presParOf" srcId="{E1D97D25-1A44-4A3A-9D74-4093325CD1CA}" destId="{02061208-14A2-44F4-90AE-51F98F1CAA76}" srcOrd="0" destOrd="0" presId="urn:microsoft.com/office/officeart/2005/8/layout/orgChart1"/>
    <dgm:cxn modelId="{DD05A38A-E263-4B66-9CC7-2F1573FD1E6C}" type="presParOf" srcId="{E1D97D25-1A44-4A3A-9D74-4093325CD1CA}" destId="{B84EDA39-9B9B-4BFE-A78F-B2E626DCB4D5}" srcOrd="1" destOrd="0" presId="urn:microsoft.com/office/officeart/2005/8/layout/orgChart1"/>
    <dgm:cxn modelId="{34D03825-8E89-4D98-A443-F70C7C17363D}" type="presParOf" srcId="{EF992FF9-E2F5-4F43-BDDB-F50F49370612}" destId="{679E8500-E449-4C96-AF06-F09ED1A507F2}" srcOrd="1" destOrd="0" presId="urn:microsoft.com/office/officeart/2005/8/layout/orgChart1"/>
    <dgm:cxn modelId="{CA6693DF-CC71-4CD0-9D68-15E670E20691}" type="presParOf" srcId="{EF992FF9-E2F5-4F43-BDDB-F50F49370612}" destId="{9A98C818-9731-4FB5-A119-798EB0780CA9}" srcOrd="2" destOrd="0" presId="urn:microsoft.com/office/officeart/2005/8/layout/orgChart1"/>
    <dgm:cxn modelId="{F92A2D52-3DEA-4AF1-933C-589923F87785}" type="presParOf" srcId="{377C3A34-DA68-49D0-8712-C15DD8889691}" destId="{4258353B-BA7F-452C-B359-CEF6BC70E6E2}" srcOrd="2" destOrd="0" presId="urn:microsoft.com/office/officeart/2005/8/layout/orgChart1"/>
    <dgm:cxn modelId="{5EB50FB4-C235-47F8-A0B6-D7178D254023}" type="presParOf" srcId="{7D811636-7502-442B-859C-8705570D69CF}" destId="{F74265D9-2306-406F-9463-335EA85103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9222C-DA44-449F-81B6-D8ABBBCC8944}">
      <dsp:nvSpPr>
        <dsp:cNvPr id="0" name=""/>
        <dsp:cNvSpPr/>
      </dsp:nvSpPr>
      <dsp:spPr>
        <a:xfrm>
          <a:off x="6288707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607D8-CF68-4D45-A5FA-9A34B95BC457}">
      <dsp:nvSpPr>
        <dsp:cNvPr id="0" name=""/>
        <dsp:cNvSpPr/>
      </dsp:nvSpPr>
      <dsp:spPr>
        <a:xfrm>
          <a:off x="3904150" y="1220673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3058637" y="176945"/>
              </a:lnTo>
              <a:lnTo>
                <a:pt x="3058637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1BAD2-E0BB-4500-847B-882D5C0A1F5C}">
      <dsp:nvSpPr>
        <dsp:cNvPr id="0" name=""/>
        <dsp:cNvSpPr/>
      </dsp:nvSpPr>
      <dsp:spPr>
        <a:xfrm>
          <a:off x="4249615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A3725-C046-408E-AFD3-88FFD88283EF}">
      <dsp:nvSpPr>
        <dsp:cNvPr id="0" name=""/>
        <dsp:cNvSpPr/>
      </dsp:nvSpPr>
      <dsp:spPr>
        <a:xfrm>
          <a:off x="3904150" y="1220673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1019545" y="176945"/>
              </a:lnTo>
              <a:lnTo>
                <a:pt x="1019545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DB508-45C8-4188-B460-0FCC558E9965}">
      <dsp:nvSpPr>
        <dsp:cNvPr id="0" name=""/>
        <dsp:cNvSpPr/>
      </dsp:nvSpPr>
      <dsp:spPr>
        <a:xfrm>
          <a:off x="2210524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39EA1-6C9C-4BF1-839F-59CA7C8849C9}">
      <dsp:nvSpPr>
        <dsp:cNvPr id="0" name=""/>
        <dsp:cNvSpPr/>
      </dsp:nvSpPr>
      <dsp:spPr>
        <a:xfrm>
          <a:off x="2884604" y="1220673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1019545" y="0"/>
              </a:moveTo>
              <a:lnTo>
                <a:pt x="1019545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0F3DA-28D0-4464-8A84-21BE145C7D70}">
      <dsp:nvSpPr>
        <dsp:cNvPr id="0" name=""/>
        <dsp:cNvSpPr/>
      </dsp:nvSpPr>
      <dsp:spPr>
        <a:xfrm>
          <a:off x="108642" y="2417165"/>
          <a:ext cx="91440" cy="1795293"/>
        </a:xfrm>
        <a:custGeom>
          <a:avLst/>
          <a:gdLst/>
          <a:ahLst/>
          <a:cxnLst/>
          <a:rect l="0" t="0" r="0" b="0"/>
          <a:pathLst>
            <a:path>
              <a:moveTo>
                <a:pt x="62791" y="0"/>
              </a:moveTo>
              <a:lnTo>
                <a:pt x="45720" y="179529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4E78-1C71-4E34-B8AF-B5F0B5462D4F}">
      <dsp:nvSpPr>
        <dsp:cNvPr id="0" name=""/>
        <dsp:cNvSpPr/>
      </dsp:nvSpPr>
      <dsp:spPr>
        <a:xfrm>
          <a:off x="171433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E4796-E91C-4F4D-9D94-B13EA773C565}">
      <dsp:nvSpPr>
        <dsp:cNvPr id="0" name=""/>
        <dsp:cNvSpPr/>
      </dsp:nvSpPr>
      <dsp:spPr>
        <a:xfrm>
          <a:off x="845513" y="1220673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3058637" y="0"/>
              </a:moveTo>
              <a:lnTo>
                <a:pt x="3058637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8441A-F688-41DF-90C1-A68523C58879}">
      <dsp:nvSpPr>
        <dsp:cNvPr id="0" name=""/>
        <dsp:cNvSpPr/>
      </dsp:nvSpPr>
      <dsp:spPr>
        <a:xfrm>
          <a:off x="3061550" y="378073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3061550" y="378073"/>
        <a:ext cx="1685199" cy="842599"/>
      </dsp:txXfrm>
    </dsp:sp>
    <dsp:sp modelId="{1806AC11-C601-46C3-8438-E2D8B7B7A335}">
      <dsp:nvSpPr>
        <dsp:cNvPr id="0" name=""/>
        <dsp:cNvSpPr/>
      </dsp:nvSpPr>
      <dsp:spPr>
        <a:xfrm>
          <a:off x="2913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2913" y="1574565"/>
        <a:ext cx="1685199" cy="842599"/>
      </dsp:txXfrm>
    </dsp:sp>
    <dsp:sp modelId="{DDB2449F-AF21-4DF9-A666-78F9A7B5B8F2}">
      <dsp:nvSpPr>
        <dsp:cNvPr id="0" name=""/>
        <dsp:cNvSpPr/>
      </dsp:nvSpPr>
      <dsp:spPr>
        <a:xfrm>
          <a:off x="424213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b="0" kern="1200" dirty="0">
            <a:solidFill>
              <a:schemeClr val="tx1"/>
            </a:solidFill>
          </a:endParaRPr>
        </a:p>
      </dsp:txBody>
      <dsp:txXfrm>
        <a:off x="424213" y="2771056"/>
        <a:ext cx="1685199" cy="842599"/>
      </dsp:txXfrm>
    </dsp:sp>
    <dsp:sp modelId="{93DDE637-05FD-4937-A4F3-B4E54B6ADD02}">
      <dsp:nvSpPr>
        <dsp:cNvPr id="0" name=""/>
        <dsp:cNvSpPr/>
      </dsp:nvSpPr>
      <dsp:spPr>
        <a:xfrm>
          <a:off x="154362" y="3791158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400" kern="1200" dirty="0" smtClean="0">
            <a:solidFill>
              <a:srgbClr val="FF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800" kern="1200" dirty="0">
            <a:solidFill>
              <a:srgbClr val="FF0000"/>
            </a:solidFill>
          </a:endParaRPr>
        </a:p>
      </dsp:txBody>
      <dsp:txXfrm>
        <a:off x="154362" y="3791158"/>
        <a:ext cx="1685199" cy="842599"/>
      </dsp:txXfrm>
    </dsp:sp>
    <dsp:sp modelId="{9F57C9D1-DD74-44B6-8253-C9865DF26E24}">
      <dsp:nvSpPr>
        <dsp:cNvPr id="0" name=""/>
        <dsp:cNvSpPr/>
      </dsp:nvSpPr>
      <dsp:spPr>
        <a:xfrm>
          <a:off x="2042004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2042004" y="1574565"/>
        <a:ext cx="1685199" cy="842599"/>
      </dsp:txXfrm>
    </dsp:sp>
    <dsp:sp modelId="{F8D766F3-19A8-4EE8-A279-EDC8416AC695}">
      <dsp:nvSpPr>
        <dsp:cNvPr id="0" name=""/>
        <dsp:cNvSpPr/>
      </dsp:nvSpPr>
      <dsp:spPr>
        <a:xfrm>
          <a:off x="2463304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2463304" y="2771056"/>
        <a:ext cx="1685199" cy="842599"/>
      </dsp:txXfrm>
    </dsp:sp>
    <dsp:sp modelId="{15228778-C393-4D45-A914-1C505873B077}">
      <dsp:nvSpPr>
        <dsp:cNvPr id="0" name=""/>
        <dsp:cNvSpPr/>
      </dsp:nvSpPr>
      <dsp:spPr>
        <a:xfrm>
          <a:off x="4081096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4081096" y="1574565"/>
        <a:ext cx="1685199" cy="842599"/>
      </dsp:txXfrm>
    </dsp:sp>
    <dsp:sp modelId="{D0A8D8FA-C164-4496-A4B1-2A1176542B0E}">
      <dsp:nvSpPr>
        <dsp:cNvPr id="0" name=""/>
        <dsp:cNvSpPr/>
      </dsp:nvSpPr>
      <dsp:spPr>
        <a:xfrm>
          <a:off x="4502395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4502395" y="2771056"/>
        <a:ext cx="1685199" cy="842599"/>
      </dsp:txXfrm>
    </dsp:sp>
    <dsp:sp modelId="{1FEEA40E-614F-4377-9CCB-CF38B3A8C264}">
      <dsp:nvSpPr>
        <dsp:cNvPr id="0" name=""/>
        <dsp:cNvSpPr/>
      </dsp:nvSpPr>
      <dsp:spPr>
        <a:xfrm>
          <a:off x="6120187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6120187" y="1574565"/>
        <a:ext cx="1685199" cy="842599"/>
      </dsp:txXfrm>
    </dsp:sp>
    <dsp:sp modelId="{02061208-14A2-44F4-90AE-51F98F1CAA76}">
      <dsp:nvSpPr>
        <dsp:cNvPr id="0" name=""/>
        <dsp:cNvSpPr/>
      </dsp:nvSpPr>
      <dsp:spPr>
        <a:xfrm>
          <a:off x="6541487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600" kern="1200" dirty="0">
            <a:solidFill>
              <a:schemeClr val="tx1"/>
            </a:solidFill>
          </a:endParaRPr>
        </a:p>
      </dsp:txBody>
      <dsp:txXfrm>
        <a:off x="6541487" y="2771056"/>
        <a:ext cx="1685199" cy="842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9222C-DA44-449F-81B6-D8ABBBCC8944}">
      <dsp:nvSpPr>
        <dsp:cNvPr id="0" name=""/>
        <dsp:cNvSpPr/>
      </dsp:nvSpPr>
      <dsp:spPr>
        <a:xfrm>
          <a:off x="6288707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607D8-CF68-4D45-A5FA-9A34B95BC457}">
      <dsp:nvSpPr>
        <dsp:cNvPr id="0" name=""/>
        <dsp:cNvSpPr/>
      </dsp:nvSpPr>
      <dsp:spPr>
        <a:xfrm>
          <a:off x="3904150" y="1220673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3058637" y="176945"/>
              </a:lnTo>
              <a:lnTo>
                <a:pt x="3058637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1BAD2-E0BB-4500-847B-882D5C0A1F5C}">
      <dsp:nvSpPr>
        <dsp:cNvPr id="0" name=""/>
        <dsp:cNvSpPr/>
      </dsp:nvSpPr>
      <dsp:spPr>
        <a:xfrm>
          <a:off x="4249615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A3725-C046-408E-AFD3-88FFD88283EF}">
      <dsp:nvSpPr>
        <dsp:cNvPr id="0" name=""/>
        <dsp:cNvSpPr/>
      </dsp:nvSpPr>
      <dsp:spPr>
        <a:xfrm>
          <a:off x="3904150" y="1220673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1019545" y="176945"/>
              </a:lnTo>
              <a:lnTo>
                <a:pt x="1019545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DB508-45C8-4188-B460-0FCC558E9965}">
      <dsp:nvSpPr>
        <dsp:cNvPr id="0" name=""/>
        <dsp:cNvSpPr/>
      </dsp:nvSpPr>
      <dsp:spPr>
        <a:xfrm>
          <a:off x="2210524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39EA1-6C9C-4BF1-839F-59CA7C8849C9}">
      <dsp:nvSpPr>
        <dsp:cNvPr id="0" name=""/>
        <dsp:cNvSpPr/>
      </dsp:nvSpPr>
      <dsp:spPr>
        <a:xfrm>
          <a:off x="2884604" y="1220673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1019545" y="0"/>
              </a:moveTo>
              <a:lnTo>
                <a:pt x="1019545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0F3DA-28D0-4464-8A84-21BE145C7D70}">
      <dsp:nvSpPr>
        <dsp:cNvPr id="0" name=""/>
        <dsp:cNvSpPr/>
      </dsp:nvSpPr>
      <dsp:spPr>
        <a:xfrm>
          <a:off x="108642" y="2417165"/>
          <a:ext cx="91440" cy="1795293"/>
        </a:xfrm>
        <a:custGeom>
          <a:avLst/>
          <a:gdLst/>
          <a:ahLst/>
          <a:cxnLst/>
          <a:rect l="0" t="0" r="0" b="0"/>
          <a:pathLst>
            <a:path>
              <a:moveTo>
                <a:pt x="62791" y="0"/>
              </a:moveTo>
              <a:lnTo>
                <a:pt x="45720" y="179529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4E78-1C71-4E34-B8AF-B5F0B5462D4F}">
      <dsp:nvSpPr>
        <dsp:cNvPr id="0" name=""/>
        <dsp:cNvSpPr/>
      </dsp:nvSpPr>
      <dsp:spPr>
        <a:xfrm>
          <a:off x="171433" y="241716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E4796-E91C-4F4D-9D94-B13EA773C565}">
      <dsp:nvSpPr>
        <dsp:cNvPr id="0" name=""/>
        <dsp:cNvSpPr/>
      </dsp:nvSpPr>
      <dsp:spPr>
        <a:xfrm>
          <a:off x="845513" y="1220673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3058637" y="0"/>
              </a:moveTo>
              <a:lnTo>
                <a:pt x="3058637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8441A-F688-41DF-90C1-A68523C58879}">
      <dsp:nvSpPr>
        <dsp:cNvPr id="0" name=""/>
        <dsp:cNvSpPr/>
      </dsp:nvSpPr>
      <dsp:spPr>
        <a:xfrm>
          <a:off x="3061550" y="378073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Supreme</a:t>
          </a:r>
          <a:r>
            <a:rPr lang="hr-HR" sz="1600" kern="1200" dirty="0" smtClean="0">
              <a:solidFill>
                <a:schemeClr val="tx1"/>
              </a:solidFill>
            </a:rPr>
            <a:t> Court </a:t>
          </a:r>
          <a:r>
            <a:rPr lang="hr-HR" sz="1600" kern="1200" dirty="0" err="1" smtClean="0">
              <a:solidFill>
                <a:schemeClr val="tx1"/>
              </a:solidFill>
            </a:rPr>
            <a:t>of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the</a:t>
          </a:r>
          <a:r>
            <a:rPr lang="hr-HR" sz="1600" kern="1200" dirty="0" smtClean="0">
              <a:solidFill>
                <a:schemeClr val="tx1"/>
              </a:solidFill>
            </a:rPr>
            <a:t> RC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3061550" y="378073"/>
        <a:ext cx="1685199" cy="842599"/>
      </dsp:txXfrm>
    </dsp:sp>
    <dsp:sp modelId="{1806AC11-C601-46C3-8438-E2D8B7B7A335}">
      <dsp:nvSpPr>
        <dsp:cNvPr id="0" name=""/>
        <dsp:cNvSpPr/>
      </dsp:nvSpPr>
      <dsp:spPr>
        <a:xfrm>
          <a:off x="2913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county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courts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2913" y="1574565"/>
        <a:ext cx="1685199" cy="842599"/>
      </dsp:txXfrm>
    </dsp:sp>
    <dsp:sp modelId="{DDB2449F-AF21-4DF9-A666-78F9A7B5B8F2}">
      <dsp:nvSpPr>
        <dsp:cNvPr id="0" name=""/>
        <dsp:cNvSpPr/>
      </dsp:nvSpPr>
      <dsp:spPr>
        <a:xfrm>
          <a:off x="424213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 err="1" smtClean="0">
              <a:solidFill>
                <a:schemeClr val="tx1"/>
              </a:solidFill>
            </a:rPr>
            <a:t>municipal</a:t>
          </a:r>
          <a:r>
            <a:rPr lang="hr-HR" sz="1600" b="0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 err="1" smtClean="0">
              <a:solidFill>
                <a:schemeClr val="tx1"/>
              </a:solidFill>
            </a:rPr>
            <a:t>courts</a:t>
          </a:r>
          <a:endParaRPr lang="hr-HR" sz="2800" b="0" kern="1200" dirty="0">
            <a:solidFill>
              <a:schemeClr val="tx1"/>
            </a:solidFill>
          </a:endParaRPr>
        </a:p>
      </dsp:txBody>
      <dsp:txXfrm>
        <a:off x="424213" y="2771056"/>
        <a:ext cx="1685199" cy="842599"/>
      </dsp:txXfrm>
    </dsp:sp>
    <dsp:sp modelId="{93DDE637-05FD-4937-A4F3-B4E54B6ADD02}">
      <dsp:nvSpPr>
        <dsp:cNvPr id="0" name=""/>
        <dsp:cNvSpPr/>
      </dsp:nvSpPr>
      <dsp:spPr>
        <a:xfrm>
          <a:off x="154362" y="3791158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400" kern="1200" dirty="0" smtClean="0">
            <a:solidFill>
              <a:srgbClr val="FF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kern="1200" dirty="0" err="1" smtClean="0">
              <a:solidFill>
                <a:schemeClr val="tx1"/>
              </a:solidFill>
            </a:rPr>
            <a:t>Municipal</a:t>
          </a:r>
          <a:r>
            <a:rPr lang="hr-HR" sz="1400" kern="1200" dirty="0" smtClean="0">
              <a:solidFill>
                <a:schemeClr val="tx1"/>
              </a:solidFill>
            </a:rPr>
            <a:t> </a:t>
          </a:r>
          <a:r>
            <a:rPr lang="hr-HR" sz="1400" kern="1200" dirty="0" err="1" smtClean="0">
              <a:solidFill>
                <a:schemeClr val="tx1"/>
              </a:solidFill>
            </a:rPr>
            <a:t>Employment</a:t>
          </a:r>
          <a:r>
            <a:rPr lang="hr-HR" sz="1400" kern="1200" dirty="0" smtClean="0">
              <a:solidFill>
                <a:schemeClr val="tx1"/>
              </a:solidFill>
            </a:rPr>
            <a:t> Court </a:t>
          </a:r>
          <a:r>
            <a:rPr lang="hr-HR" sz="1400" kern="1200" dirty="0" err="1" smtClean="0">
              <a:solidFill>
                <a:schemeClr val="tx1"/>
              </a:solidFill>
            </a:rPr>
            <a:t>in</a:t>
          </a:r>
          <a:r>
            <a:rPr lang="hr-HR" sz="1400" kern="1200" dirty="0" smtClean="0">
              <a:solidFill>
                <a:schemeClr val="tx1"/>
              </a:solidFill>
            </a:rPr>
            <a:t> Zagreb</a:t>
          </a:r>
          <a:endParaRPr lang="hr-HR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r-HR" sz="1800" kern="1200" dirty="0">
            <a:solidFill>
              <a:srgbClr val="FF0000"/>
            </a:solidFill>
          </a:endParaRPr>
        </a:p>
      </dsp:txBody>
      <dsp:txXfrm>
        <a:off x="154362" y="3791158"/>
        <a:ext cx="1685199" cy="842599"/>
      </dsp:txXfrm>
    </dsp:sp>
    <dsp:sp modelId="{9F57C9D1-DD74-44B6-8253-C9865DF26E24}">
      <dsp:nvSpPr>
        <dsp:cNvPr id="0" name=""/>
        <dsp:cNvSpPr/>
      </dsp:nvSpPr>
      <dsp:spPr>
        <a:xfrm>
          <a:off x="2042004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High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Misdemeanour</a:t>
          </a:r>
          <a:r>
            <a:rPr lang="hr-HR" sz="1600" kern="1200" dirty="0" smtClean="0">
              <a:solidFill>
                <a:schemeClr val="tx1"/>
              </a:solidFill>
            </a:rPr>
            <a:t> Court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2042004" y="1574565"/>
        <a:ext cx="1685199" cy="842599"/>
      </dsp:txXfrm>
    </dsp:sp>
    <dsp:sp modelId="{F8D766F3-19A8-4EE8-A279-EDC8416AC695}">
      <dsp:nvSpPr>
        <dsp:cNvPr id="0" name=""/>
        <dsp:cNvSpPr/>
      </dsp:nvSpPr>
      <dsp:spPr>
        <a:xfrm>
          <a:off x="2463304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misdemeanour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courts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2463304" y="2771056"/>
        <a:ext cx="1685199" cy="842599"/>
      </dsp:txXfrm>
    </dsp:sp>
    <dsp:sp modelId="{15228778-C393-4D45-A914-1C505873B077}">
      <dsp:nvSpPr>
        <dsp:cNvPr id="0" name=""/>
        <dsp:cNvSpPr/>
      </dsp:nvSpPr>
      <dsp:spPr>
        <a:xfrm>
          <a:off x="4081096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High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Commercial</a:t>
          </a:r>
          <a:r>
            <a:rPr lang="hr-HR" sz="1600" kern="1200" dirty="0" smtClean="0">
              <a:solidFill>
                <a:schemeClr val="tx1"/>
              </a:solidFill>
            </a:rPr>
            <a:t> Court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4081096" y="1574565"/>
        <a:ext cx="1685199" cy="842599"/>
      </dsp:txXfrm>
    </dsp:sp>
    <dsp:sp modelId="{D0A8D8FA-C164-4496-A4B1-2A1176542B0E}">
      <dsp:nvSpPr>
        <dsp:cNvPr id="0" name=""/>
        <dsp:cNvSpPr/>
      </dsp:nvSpPr>
      <dsp:spPr>
        <a:xfrm>
          <a:off x="4502395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commercial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courts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4502395" y="2771056"/>
        <a:ext cx="1685199" cy="842599"/>
      </dsp:txXfrm>
    </dsp:sp>
    <dsp:sp modelId="{1FEEA40E-614F-4377-9CCB-CF38B3A8C264}">
      <dsp:nvSpPr>
        <dsp:cNvPr id="0" name=""/>
        <dsp:cNvSpPr/>
      </dsp:nvSpPr>
      <dsp:spPr>
        <a:xfrm>
          <a:off x="6120187" y="157456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High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Administrative</a:t>
          </a:r>
          <a:r>
            <a:rPr lang="hr-HR" sz="1600" kern="1200" dirty="0" smtClean="0">
              <a:solidFill>
                <a:schemeClr val="tx1"/>
              </a:solidFill>
            </a:rPr>
            <a:t> Court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6120187" y="1574565"/>
        <a:ext cx="1685199" cy="842599"/>
      </dsp:txXfrm>
    </dsp:sp>
    <dsp:sp modelId="{02061208-14A2-44F4-90AE-51F98F1CAA76}">
      <dsp:nvSpPr>
        <dsp:cNvPr id="0" name=""/>
        <dsp:cNvSpPr/>
      </dsp:nvSpPr>
      <dsp:spPr>
        <a:xfrm>
          <a:off x="6541487" y="277105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administrative</a:t>
          </a:r>
          <a:r>
            <a:rPr lang="hr-HR" sz="1600" kern="1200" dirty="0" smtClean="0">
              <a:solidFill>
                <a:schemeClr val="tx1"/>
              </a:solidFill>
            </a:rPr>
            <a:t> </a:t>
          </a:r>
          <a:r>
            <a:rPr lang="hr-HR" sz="1600" kern="1200" dirty="0" err="1" smtClean="0">
              <a:solidFill>
                <a:schemeClr val="tx1"/>
              </a:solidFill>
            </a:rPr>
            <a:t>courts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6541487" y="2771056"/>
        <a:ext cx="1685199" cy="84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FB9E-1EE0-463C-9DCB-76DCC02C92F7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68A7-D4F7-4BDE-8C50-9BD98B3F23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64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BCF3-EC7A-4BB3-9560-CC6FB9D5670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5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BCF3-EC7A-4BB3-9560-CC6FB9D5670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40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BCF3-EC7A-4BB3-9560-CC6FB9D5670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57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13.3.2018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ybrBaKj8s" TargetMode="External"/><Relationship Id="rId2" Type="http://schemas.openxmlformats.org/officeDocument/2006/relationships/hyperlink" Target="https://www.youtube.com/watch?v=WeNDacwO5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ZYvv_s5R-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7200" dirty="0" smtClean="0"/>
              <a:t>English for Lawyers 2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389029"/>
          </a:xfrm>
        </p:spPr>
        <p:txBody>
          <a:bodyPr>
            <a:normAutofit/>
          </a:bodyPr>
          <a:lstStyle/>
          <a:p>
            <a:r>
              <a:rPr lang="hr-HR" dirty="0" smtClean="0"/>
              <a:t>Lecturer: Miljen Matijašević</a:t>
            </a:r>
          </a:p>
          <a:p>
            <a:r>
              <a:rPr lang="hr-HR" sz="1900" dirty="0" smtClean="0"/>
              <a:t>e-mail: </a:t>
            </a:r>
            <a:r>
              <a:rPr lang="hr-HR" sz="1900" dirty="0" err="1" smtClean="0"/>
              <a:t>miljen.matijasevic</a:t>
            </a:r>
            <a:r>
              <a:rPr lang="hr-HR" sz="1900" dirty="0" smtClean="0"/>
              <a:t>@</a:t>
            </a:r>
            <a:r>
              <a:rPr lang="hr-HR" sz="1900" dirty="0" err="1" smtClean="0"/>
              <a:t>gmail.com</a:t>
            </a:r>
            <a:endParaRPr lang="hr-HR" sz="1900" dirty="0" smtClean="0"/>
          </a:p>
          <a:p>
            <a:r>
              <a:rPr lang="hr-HR" dirty="0" err="1" smtClean="0"/>
              <a:t>Session</a:t>
            </a:r>
            <a:r>
              <a:rPr lang="hr-HR" smtClean="0"/>
              <a:t> 3, 13 </a:t>
            </a:r>
            <a:r>
              <a:rPr lang="hr-HR" dirty="0" smtClean="0"/>
              <a:t>Mar 2018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eaLnBrk="1" hangingPunct="1">
              <a:buNone/>
            </a:pPr>
            <a:endParaRPr lang="hr-HR" dirty="0"/>
          </a:p>
          <a:p>
            <a:r>
              <a:rPr lang="hr-HR" dirty="0" err="1" smtClean="0"/>
              <a:t>Read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text</a:t>
            </a:r>
            <a:r>
              <a:rPr lang="hr-HR" dirty="0" smtClean="0"/>
              <a:t> on </a:t>
            </a:r>
            <a:r>
              <a:rPr lang="hr-HR" dirty="0" err="1" smtClean="0"/>
              <a:t>pp</a:t>
            </a:r>
            <a:r>
              <a:rPr lang="hr-HR" dirty="0" smtClean="0"/>
              <a:t>. 62-63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draw</a:t>
            </a:r>
            <a:r>
              <a:rPr lang="hr-HR" dirty="0" smtClean="0"/>
              <a:t> a </a:t>
            </a:r>
            <a:r>
              <a:rPr lang="hr-HR" dirty="0" err="1" smtClean="0"/>
              <a:t>chart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>
                <a:solidFill>
                  <a:srgbClr val="00B0F0"/>
                </a:solidFill>
              </a:rPr>
              <a:t>Courts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err="1" smtClean="0">
                <a:solidFill>
                  <a:srgbClr val="00B0F0"/>
                </a:solidFill>
              </a:rPr>
              <a:t>of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err="1" smtClean="0">
                <a:solidFill>
                  <a:srgbClr val="00B0F0"/>
                </a:solidFill>
              </a:rPr>
              <a:t>England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err="1" smtClean="0">
                <a:solidFill>
                  <a:srgbClr val="00B0F0"/>
                </a:solidFill>
              </a:rPr>
              <a:t>and</a:t>
            </a:r>
            <a:r>
              <a:rPr lang="hr-HR" dirty="0" smtClean="0">
                <a:solidFill>
                  <a:srgbClr val="00B0F0"/>
                </a:solidFill>
              </a:rPr>
              <a:t> Wales</a:t>
            </a:r>
          </a:p>
          <a:p>
            <a:endParaRPr lang="hr-HR" dirty="0"/>
          </a:p>
          <a:p>
            <a:r>
              <a:rPr lang="hr-HR" dirty="0" err="1" smtClean="0"/>
              <a:t>Pay</a:t>
            </a:r>
            <a:r>
              <a:rPr lang="hr-HR" dirty="0" smtClean="0"/>
              <a:t> </a:t>
            </a:r>
            <a:r>
              <a:rPr lang="hr-HR" dirty="0" err="1" smtClean="0"/>
              <a:t>attention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line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appeal</a:t>
            </a:r>
            <a:r>
              <a:rPr lang="hr-HR" dirty="0"/>
              <a:t>!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Courts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England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Wales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1440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7" y="1772816"/>
            <a:ext cx="8006002" cy="4320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The</a:t>
            </a:r>
            <a:r>
              <a:rPr lang="hr-HR" sz="3600" dirty="0"/>
              <a:t> </a:t>
            </a:r>
            <a:r>
              <a:rPr lang="hr-HR" sz="3600" dirty="0" err="1"/>
              <a:t>Courts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England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Wales</a:t>
            </a:r>
          </a:p>
        </p:txBody>
      </p:sp>
    </p:spTree>
    <p:extLst>
      <p:ext uri="{BB962C8B-B14F-4D97-AF65-F5344CB8AC3E}">
        <p14:creationId xmlns:p14="http://schemas.microsoft.com/office/powerpoint/2010/main" val="37728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9"/>
            <a:ext cx="8177992" cy="57613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5" y="1417638"/>
            <a:ext cx="8014266" cy="490019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United </a:t>
            </a:r>
            <a:r>
              <a:rPr lang="hr-HR" dirty="0" err="1" smtClean="0"/>
              <a:t>Kingdom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86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hr-HR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hr-HR" u="sng" dirty="0" smtClean="0"/>
              <a:t>LOWER CIVIL COURTS</a:t>
            </a:r>
            <a:r>
              <a:rPr lang="hr-HR" dirty="0" smtClean="0"/>
              <a:t>:</a:t>
            </a:r>
          </a:p>
          <a:p>
            <a:pPr lvl="1" eaLnBrk="1" hangingPunct="1">
              <a:defRPr/>
            </a:pPr>
            <a:r>
              <a:rPr lang="hr-HR" sz="2700" dirty="0" smtClean="0"/>
              <a:t>county courts</a:t>
            </a: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hr-HR" u="sng" dirty="0" smtClean="0"/>
              <a:t>LOWER CRIMINAL COURTS</a:t>
            </a:r>
            <a:r>
              <a:rPr lang="hr-HR" dirty="0" smtClean="0"/>
              <a:t>:</a:t>
            </a:r>
          </a:p>
          <a:p>
            <a:pPr lvl="1" eaLnBrk="1" hangingPunct="1">
              <a:defRPr/>
            </a:pPr>
            <a:r>
              <a:rPr lang="hr-HR" sz="2700" dirty="0"/>
              <a:t>magistrates’ courts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endParaRPr lang="hr-HR" dirty="0" smtClean="0"/>
          </a:p>
          <a:p>
            <a:pPr marL="623887" indent="-514350" eaLnBrk="1" hangingPunct="1">
              <a:buFont typeface="+mj-lt"/>
              <a:buAutoNum type="arabicPeriod"/>
              <a:defRPr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The Court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31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hr-HR" dirty="0" smtClean="0"/>
              <a:t>HIGH COURTS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hr-HR" b="1" dirty="0" smtClean="0"/>
              <a:t>The Supreme Court of the UK </a:t>
            </a:r>
          </a:p>
          <a:p>
            <a:pPr marL="623887" indent="-514350" eaLnBrk="1" hangingPunct="1">
              <a:defRPr/>
            </a:pPr>
            <a:r>
              <a:rPr lang="hr-HR" sz="2000" dirty="0" smtClean="0"/>
              <a:t>highest court of appeal (appeals from the CA of exceptionally </a:t>
            </a:r>
            <a:r>
              <a:rPr lang="hr-HR" sz="2000" dirty="0" err="1" smtClean="0"/>
              <a:t>the</a:t>
            </a:r>
            <a:r>
              <a:rPr lang="hr-HR" sz="2000" dirty="0" smtClean="0"/>
              <a:t> HCJ; </a:t>
            </a:r>
            <a:r>
              <a:rPr lang="hr-HR" sz="2000" dirty="0" err="1" smtClean="0"/>
              <a:t>also</a:t>
            </a:r>
            <a:r>
              <a:rPr lang="hr-HR" sz="2000" dirty="0" smtClean="0"/>
              <a:t> </a:t>
            </a:r>
            <a:r>
              <a:rPr lang="hr-HR" sz="2000" dirty="0" err="1" smtClean="0"/>
              <a:t>appeals</a:t>
            </a:r>
            <a:r>
              <a:rPr lang="hr-HR" sz="2000" dirty="0" smtClean="0"/>
              <a:t> </a:t>
            </a:r>
            <a:r>
              <a:rPr lang="hr-HR" sz="2000" dirty="0" err="1" smtClean="0"/>
              <a:t>from</a:t>
            </a:r>
            <a:r>
              <a:rPr lang="hr-HR" sz="2000" dirty="0" smtClean="0"/>
              <a:t> Scotland </a:t>
            </a:r>
            <a:r>
              <a:rPr lang="hr-HR" sz="2000" dirty="0" err="1" smtClean="0"/>
              <a:t>and</a:t>
            </a:r>
            <a:r>
              <a:rPr lang="hr-HR" sz="2000" dirty="0" smtClean="0"/>
              <a:t> Northern Ireland)</a:t>
            </a:r>
          </a:p>
          <a:p>
            <a:pPr marL="623887" indent="-514350" eaLnBrk="1" hangingPunct="1">
              <a:buFont typeface="+mj-lt"/>
              <a:buAutoNum type="arabicPeriod" startAt="2"/>
              <a:defRPr/>
            </a:pPr>
            <a:r>
              <a:rPr lang="hr-HR" b="1" dirty="0" smtClean="0"/>
              <a:t>The Court of Appeal</a:t>
            </a:r>
          </a:p>
          <a:p>
            <a:pPr marL="623887" indent="-514350" eaLnBrk="1" hangingPunct="1">
              <a:defRPr/>
            </a:pPr>
            <a:r>
              <a:rPr lang="hr-HR" sz="2000" dirty="0" smtClean="0"/>
              <a:t>Civil and criminal divisions</a:t>
            </a:r>
          </a:p>
          <a:p>
            <a:pPr marL="623887" indent="-514350" eaLnBrk="1" hangingPunct="1">
              <a:buFont typeface="+mj-lt"/>
              <a:buAutoNum type="arabicPeriod" startAt="3"/>
              <a:defRPr/>
            </a:pPr>
            <a:r>
              <a:rPr lang="hr-HR" b="1" dirty="0" smtClean="0"/>
              <a:t>The High Court of Justice</a:t>
            </a:r>
          </a:p>
          <a:p>
            <a:pPr marL="879475" lvl="1" indent="-514350" eaLnBrk="1" hangingPunct="1">
              <a:buFont typeface="+mj-lt"/>
              <a:buAutoNum type="romanLcPeriod"/>
              <a:defRPr/>
            </a:pPr>
            <a:r>
              <a:rPr lang="hr-HR" b="1" dirty="0" smtClean="0"/>
              <a:t>Queen’s Bench division</a:t>
            </a:r>
          </a:p>
          <a:p>
            <a:pPr marL="879475" lvl="1" indent="-514350" eaLnBrk="1" hangingPunct="1">
              <a:buFont typeface="+mj-lt"/>
              <a:buAutoNum type="romanLcPeriod"/>
              <a:defRPr/>
            </a:pPr>
            <a:r>
              <a:rPr lang="hr-HR" b="1" dirty="0" smtClean="0"/>
              <a:t>Chancery Division</a:t>
            </a:r>
          </a:p>
          <a:p>
            <a:pPr marL="879475" lvl="1" indent="-514350" eaLnBrk="1" hangingPunct="1">
              <a:buFont typeface="+mj-lt"/>
              <a:buAutoNum type="romanLcPeriod"/>
              <a:defRPr/>
            </a:pPr>
            <a:r>
              <a:rPr lang="hr-HR" b="1" dirty="0" err="1" smtClean="0"/>
              <a:t>Family</a:t>
            </a:r>
            <a:r>
              <a:rPr lang="hr-HR" b="1" dirty="0" smtClean="0"/>
              <a:t> </a:t>
            </a:r>
            <a:r>
              <a:rPr lang="hr-HR" b="1" dirty="0" err="1" smtClean="0"/>
              <a:t>Division</a:t>
            </a:r>
            <a:endParaRPr lang="hr-HR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The Court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14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Supreme</a:t>
            </a:r>
            <a:r>
              <a:rPr lang="hr-HR" dirty="0" smtClean="0"/>
              <a:t> Court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UK</a:t>
            </a:r>
            <a:endParaRPr lang="hr-HR" dirty="0"/>
          </a:p>
        </p:txBody>
      </p:sp>
      <p:pic>
        <p:nvPicPr>
          <p:cNvPr id="1026" name="Picture 2" descr="C:\Users\mmatijasevic\Desktop\UKSC-ex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546225"/>
            <a:ext cx="7432625" cy="48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Supreme</a:t>
            </a:r>
            <a:r>
              <a:rPr lang="hr-HR" dirty="0" smtClean="0"/>
              <a:t> Court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UK</a:t>
            </a:r>
            <a:endParaRPr lang="hr-HR" dirty="0"/>
          </a:p>
        </p:txBody>
      </p:sp>
      <p:pic>
        <p:nvPicPr>
          <p:cNvPr id="2050" name="Picture 2" descr="C:\Users\mmatijasevic\Desktop\uk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matijasevic\Desktop\uk-supreme-cou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9784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Royal </a:t>
            </a:r>
            <a:r>
              <a:rPr lang="hr-HR" dirty="0" err="1" smtClean="0"/>
              <a:t>Courts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endParaRPr lang="hr-HR" dirty="0"/>
          </a:p>
        </p:txBody>
      </p:sp>
      <p:pic>
        <p:nvPicPr>
          <p:cNvPr id="3074" name="Picture 2" descr="C:\Users\mmatijasevic\Desktop\XD312267_942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339285" cy="48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High</a:t>
            </a:r>
            <a:r>
              <a:rPr lang="hr-HR" dirty="0" smtClean="0"/>
              <a:t> Court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endParaRPr lang="hr-HR" dirty="0" smtClean="0"/>
          </a:p>
          <a:p>
            <a:r>
              <a:rPr lang="hr-HR" dirty="0" smtClean="0"/>
              <a:t>Court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Appeal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Royal </a:t>
            </a:r>
            <a:r>
              <a:rPr lang="hr-HR" dirty="0" err="1" smtClean="0"/>
              <a:t>Courts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endParaRPr lang="hr-HR" dirty="0"/>
          </a:p>
        </p:txBody>
      </p:sp>
      <p:pic>
        <p:nvPicPr>
          <p:cNvPr id="3074" name="Picture 2" descr="C:\Users\mmatijasevic\Desktop\XD312267_942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712"/>
            <a:ext cx="5184577" cy="34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Revision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Sources</a:t>
            </a:r>
            <a:r>
              <a:rPr lang="hr-HR" dirty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English </a:t>
            </a:r>
            <a:r>
              <a:rPr lang="hr-HR" dirty="0" err="1" smtClean="0"/>
              <a:t>Law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435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Central </a:t>
            </a:r>
            <a:r>
              <a:rPr lang="hr-HR" dirty="0" err="1" smtClean="0"/>
              <a:t>Criminal</a:t>
            </a:r>
            <a:r>
              <a:rPr lang="hr-HR" dirty="0" smtClean="0"/>
              <a:t> Court </a:t>
            </a:r>
            <a:r>
              <a:rPr lang="hr-HR" dirty="0" err="1" smtClean="0"/>
              <a:t>in</a:t>
            </a:r>
            <a:r>
              <a:rPr lang="hr-HR" dirty="0" smtClean="0"/>
              <a:t> London</a:t>
            </a:r>
          </a:p>
          <a:p>
            <a:r>
              <a:rPr lang="hr-HR" dirty="0" smtClean="0"/>
              <a:t>A.k.a. </a:t>
            </a:r>
            <a:r>
              <a:rPr lang="hr-HR" dirty="0" err="1" smtClean="0"/>
              <a:t>The</a:t>
            </a:r>
            <a:r>
              <a:rPr lang="hr-HR" dirty="0" smtClean="0"/>
              <a:t> Old </a:t>
            </a:r>
            <a:r>
              <a:rPr lang="hr-HR" dirty="0" err="1" smtClean="0"/>
              <a:t>Bailey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Crown</a:t>
            </a:r>
            <a:r>
              <a:rPr lang="hr-HR" dirty="0" smtClean="0"/>
              <a:t> Court</a:t>
            </a:r>
            <a:endParaRPr lang="hr-HR" dirty="0"/>
          </a:p>
        </p:txBody>
      </p:sp>
      <p:pic>
        <p:nvPicPr>
          <p:cNvPr id="4098" name="Picture 2" descr="C:\Users\mmatijasevic\Desktop\Old_Bai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0772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Courts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Supreme Court of the UK - </a:t>
            </a:r>
            <a:r>
              <a:rPr lang="hr-HR" sz="2000" dirty="0" smtClean="0"/>
              <a:t>highest court of appeal (appeals from the CA of exceptionally the HCJ)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Court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(civil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hr-HR" sz="2000" dirty="0" smtClean="0"/>
              <a:t>appeals from the High Court or county courts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 Court of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sz="2000" dirty="0" smtClean="0"/>
              <a:t>first instance for complex cases, specialist divisions (family law, administrative law, commercial law, </a:t>
            </a:r>
            <a:r>
              <a:rPr lang="hr-HR" sz="2000" dirty="0" err="1" smtClean="0"/>
              <a:t>etc</a:t>
            </a:r>
            <a:r>
              <a:rPr lang="hr-HR" sz="2000" dirty="0" smtClean="0"/>
              <a:t>.), </a:t>
            </a:r>
            <a:r>
              <a:rPr lang="hr-HR" sz="2000" dirty="0" err="1" smtClean="0"/>
              <a:t>also</a:t>
            </a:r>
            <a:r>
              <a:rPr lang="hr-HR" sz="2000" dirty="0" smtClean="0"/>
              <a:t> </a:t>
            </a:r>
            <a:r>
              <a:rPr lang="hr-HR" sz="2000" dirty="0" err="1" smtClean="0"/>
              <a:t>second</a:t>
            </a:r>
            <a:r>
              <a:rPr lang="hr-HR" sz="2000" dirty="0" smtClean="0"/>
              <a:t> instance for </a:t>
            </a:r>
            <a:r>
              <a:rPr lang="hr-HR" sz="2000" dirty="0" err="1" smtClean="0"/>
              <a:t>appeals</a:t>
            </a:r>
            <a:r>
              <a:rPr lang="hr-HR" sz="2000" dirty="0" smtClean="0"/>
              <a:t> </a:t>
            </a:r>
            <a:r>
              <a:rPr lang="hr-HR" sz="2000" dirty="0" err="1" smtClean="0"/>
              <a:t>from</a:t>
            </a:r>
            <a:r>
              <a:rPr lang="hr-HR" sz="2000" dirty="0" smtClean="0"/>
              <a:t> </a:t>
            </a:r>
            <a:r>
              <a:rPr lang="hr-HR" sz="2000" dirty="0" err="1" smtClean="0"/>
              <a:t>county</a:t>
            </a:r>
            <a:r>
              <a:rPr lang="hr-HR" sz="2000" dirty="0" smtClean="0"/>
              <a:t> </a:t>
            </a:r>
            <a:r>
              <a:rPr lang="hr-HR" sz="2000" dirty="0" err="1" smtClean="0"/>
              <a:t>courts</a:t>
            </a:r>
            <a:endParaRPr lang="hr-HR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courts – </a:t>
            </a:r>
            <a:r>
              <a:rPr lang="hr-HR" sz="2000" b="1" dirty="0" smtClean="0"/>
              <a:t>first-instance</a:t>
            </a:r>
            <a:r>
              <a:rPr lang="hr-HR" sz="2000" dirty="0" smtClean="0"/>
              <a:t> court for most civil cases of low or medium complexity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The Court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61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 Courts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Supreme Court of the UK - </a:t>
            </a:r>
            <a:r>
              <a:rPr lang="hr-HR" sz="2000" dirty="0" smtClean="0"/>
              <a:t>highest court of appeal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Court of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hr-HR" sz="2000" dirty="0" smtClean="0"/>
              <a:t>appeals from the Crown Court on points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law</a:t>
            </a:r>
            <a:r>
              <a:rPr lang="hr-HR" sz="2000" dirty="0" smtClean="0"/>
              <a:t> or the verdict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Divisional Court of the Queen’s Bench Division (</a:t>
            </a:r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HCJ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hr-HR" sz="2000" dirty="0" smtClean="0"/>
              <a:t>criminal appeals from the Crown Court or magistrates’ courts on points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law</a:t>
            </a:r>
            <a:endParaRPr lang="hr-HR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</a:t>
            </a: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r-HR" sz="2200" dirty="0" smtClean="0"/>
              <a:t>first-instance court for serious crimes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Magistrates’ courts – </a:t>
            </a:r>
            <a:r>
              <a:rPr lang="hr-HR" sz="2200" dirty="0" smtClean="0"/>
              <a:t>first-instance court for summary offences (petty crimes)</a:t>
            </a:r>
            <a:endParaRPr lang="hr-HR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The Court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2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810844"/>
          </a:xfrm>
        </p:spPr>
        <p:txBody>
          <a:bodyPr>
            <a:normAutofit fontScale="92500" lnSpcReduction="10000"/>
          </a:bodyPr>
          <a:lstStyle/>
          <a:p>
            <a:pPr marL="624078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Judges have different titles, according to experience and type of court they sit in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Justices of the Supreme Court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Lord Justices of Appeal (CA)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endParaRPr lang="hr-HR" dirty="0" smtClean="0"/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circuit judges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recorders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district judges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>
                <a:solidFill>
                  <a:srgbClr val="00B0F0"/>
                </a:solidFill>
              </a:rPr>
              <a:t>Justices of the Peace (magistrates)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endParaRPr lang="hr-HR" dirty="0">
              <a:latin typeface="Arno Pro Display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2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The Judges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55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57400" lvl="8" indent="0">
              <a:buNone/>
            </a:pPr>
            <a:endParaRPr lang="hr-HR" dirty="0" smtClean="0"/>
          </a:p>
          <a:p>
            <a:pPr marL="2057400" lvl="8" indent="0">
              <a:buNone/>
            </a:pPr>
            <a:endParaRPr lang="hr-HR" dirty="0"/>
          </a:p>
          <a:p>
            <a:pPr marL="2057400" lvl="8" indent="0">
              <a:buNone/>
            </a:pPr>
            <a:r>
              <a:rPr lang="hr-HR" dirty="0"/>
              <a:t>	</a:t>
            </a:r>
            <a:r>
              <a:rPr lang="hr-HR" dirty="0" smtClean="0"/>
              <a:t>		</a:t>
            </a:r>
            <a:r>
              <a:rPr lang="hr-HR" sz="2800" dirty="0" err="1" smtClean="0"/>
              <a:t>High</a:t>
            </a:r>
            <a:r>
              <a:rPr lang="hr-HR" sz="2800" dirty="0" smtClean="0"/>
              <a:t> Court </a:t>
            </a:r>
            <a:r>
              <a:rPr lang="hr-HR" sz="2800" dirty="0" err="1" smtClean="0"/>
              <a:t>Judge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err="1" smtClean="0"/>
              <a:t>Circuit</a:t>
            </a:r>
            <a:r>
              <a:rPr lang="hr-HR" dirty="0" smtClean="0"/>
              <a:t> </a:t>
            </a:r>
            <a:r>
              <a:rPr lang="hr-HR" dirty="0" err="1" smtClean="0"/>
              <a:t>judge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endParaRPr lang="hr-HR" dirty="0"/>
          </a:p>
        </p:txBody>
      </p:sp>
      <p:pic>
        <p:nvPicPr>
          <p:cNvPr id="5122" name="Picture 2" descr="C:\Users\mmatijasevic\Desktop\JS55912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3" y="1556792"/>
            <a:ext cx="3547487" cy="23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matijasevic\Desktop\109ef6d274da25c3dbfe2c8104bde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04126"/>
            <a:ext cx="3560713" cy="31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>
            <a:normAutofit/>
          </a:bodyPr>
          <a:lstStyle/>
          <a:p>
            <a:pPr marL="624078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Justices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Peace </a:t>
            </a:r>
            <a:r>
              <a:rPr lang="hr-HR" dirty="0" smtClean="0"/>
              <a:t>(magistrates)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lay, unpaid judges – </a:t>
            </a:r>
            <a:r>
              <a:rPr lang="hr-HR" dirty="0" err="1" smtClean="0"/>
              <a:t>esteemed</a:t>
            </a:r>
            <a:r>
              <a:rPr lang="hr-HR" dirty="0" smtClean="0"/>
              <a:t> members of the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 smtClean="0"/>
              <a:t>community</a:t>
            </a:r>
            <a:r>
              <a:rPr lang="hr-HR" dirty="0" smtClean="0"/>
              <a:t> </a:t>
            </a:r>
            <a:r>
              <a:rPr lang="hr-HR" dirty="0" err="1" smtClean="0"/>
              <a:t>hired</a:t>
            </a:r>
            <a:r>
              <a:rPr lang="hr-HR" dirty="0" smtClean="0"/>
              <a:t> </a:t>
            </a:r>
            <a:r>
              <a:rPr lang="hr-HR" dirty="0" err="1" smtClean="0"/>
              <a:t>part</a:t>
            </a:r>
            <a:r>
              <a:rPr lang="hr-HR" dirty="0" smtClean="0"/>
              <a:t>-time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usually sit in groups of 2 or 3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advised by a </a:t>
            </a:r>
            <a:r>
              <a:rPr lang="hr-HR" dirty="0" err="1" smtClean="0"/>
              <a:t>clerk</a:t>
            </a:r>
            <a:endParaRPr lang="hr-HR" dirty="0" smtClean="0"/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r>
              <a:rPr lang="hr-HR" dirty="0" smtClean="0"/>
              <a:t>TREND: </a:t>
            </a:r>
            <a:r>
              <a:rPr lang="hr-HR" dirty="0" err="1" smtClean="0"/>
              <a:t>tend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replaced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district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r>
              <a:rPr lang="hr-HR" dirty="0" smtClean="0"/>
              <a:t> (</a:t>
            </a:r>
            <a:r>
              <a:rPr lang="hr-HR" dirty="0" err="1" smtClean="0"/>
              <a:t>professional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r>
              <a:rPr lang="hr-HR" dirty="0" smtClean="0"/>
              <a:t>)</a:t>
            </a:r>
          </a:p>
          <a:p>
            <a:pPr marL="879666" lvl="1" indent="-514350" eaLnBrk="1" fontAlgn="auto" hangingPunct="1">
              <a:lnSpc>
                <a:spcPct val="120000"/>
              </a:lnSpc>
              <a:spcAft>
                <a:spcPts val="600"/>
              </a:spcAft>
              <a:buFont typeface="Wingdings 3"/>
              <a:buChar char=""/>
              <a:defRPr/>
            </a:pPr>
            <a:endParaRPr lang="hr-HR" dirty="0">
              <a:latin typeface="Arno Pro Display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2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The Judges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58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>
            <a:normAutofit/>
          </a:bodyPr>
          <a:lstStyle/>
          <a:p>
            <a:pPr marL="624078" indent="-514350" eaLnBrk="1" fontAlgn="auto" hangingPunct="1">
              <a:lnSpc>
                <a:spcPct val="16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The only judicial authorities above the Supreme Court of the UK are</a:t>
            </a:r>
            <a:r>
              <a:rPr lang="hr-HR" sz="2800" dirty="0" smtClean="0"/>
              <a:t>:</a:t>
            </a:r>
          </a:p>
          <a:p>
            <a:pPr marL="879666" lvl="1" indent="-514350" eaLnBrk="1" fontAlgn="auto" hangingPunct="1">
              <a:lnSpc>
                <a:spcPct val="16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of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Union, </a:t>
            </a:r>
            <a:r>
              <a:rPr lang="hr-HR" dirty="0" err="1" smtClean="0"/>
              <a:t>and</a:t>
            </a:r>
            <a:endParaRPr lang="hr-HR" dirty="0" smtClean="0"/>
          </a:p>
          <a:p>
            <a:pPr marL="879666" lvl="1" indent="-514350" eaLnBrk="1" fontAlgn="auto" hangingPunct="1">
              <a:lnSpc>
                <a:spcPct val="16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 the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Court of Human Rights</a:t>
            </a:r>
          </a:p>
          <a:p>
            <a:pPr marL="624078" indent="-514350" eaLnBrk="1" fontAlgn="auto" hangingPunct="1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hr-HR" dirty="0" smtClean="0">
              <a:latin typeface="Arno Pro Display" pitchFamily="18" charset="0"/>
            </a:endParaRPr>
          </a:p>
          <a:p>
            <a:pPr marL="624078" indent="-514350" eaLnBrk="1" fontAlgn="auto" hangingPunct="1">
              <a:lnSpc>
                <a:spcPct val="16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hr-HR" dirty="0">
              <a:latin typeface="Arno Pro Display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21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The Court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45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 </a:t>
            </a:r>
            <a:r>
              <a:rPr lang="hr-HR" dirty="0" err="1" smtClean="0"/>
              <a:t>exercises</a:t>
            </a:r>
            <a:r>
              <a:rPr lang="hr-HR" dirty="0" smtClean="0"/>
              <a:t> III, IV, V </a:t>
            </a:r>
            <a:r>
              <a:rPr lang="hr-HR" dirty="0" err="1" smtClean="0"/>
              <a:t>and</a:t>
            </a:r>
            <a:r>
              <a:rPr lang="hr-HR" dirty="0" smtClean="0"/>
              <a:t> VI (</a:t>
            </a:r>
            <a:r>
              <a:rPr lang="hr-HR" dirty="0" err="1" smtClean="0"/>
              <a:t>pp</a:t>
            </a:r>
            <a:r>
              <a:rPr lang="hr-HR" dirty="0" smtClean="0"/>
              <a:t>. 63-65)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9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Magistrates</a:t>
            </a:r>
            <a:r>
              <a:rPr lang="hr-HR" dirty="0" smtClean="0"/>
              <a:t>’ Court</a:t>
            </a:r>
          </a:p>
          <a:p>
            <a:pPr marL="109537" indent="0">
              <a:buNone/>
            </a:pPr>
            <a:endParaRPr lang="hr-HR" dirty="0" smtClean="0"/>
          </a:p>
          <a:p>
            <a:pPr marL="109537" indent="0">
              <a:buNone/>
            </a:pPr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www.youtube.com/watch?v=WeNDacwO5NA</a:t>
            </a:r>
            <a:endParaRPr lang="hr-HR" sz="2400" dirty="0" smtClean="0"/>
          </a:p>
          <a:p>
            <a:pPr marL="109537" indent="0">
              <a:buNone/>
            </a:pPr>
            <a:endParaRPr lang="hr-HR" sz="2400" dirty="0"/>
          </a:p>
          <a:p>
            <a:pPr marL="109537" indent="0">
              <a:buNone/>
            </a:pPr>
            <a:r>
              <a:rPr lang="hr-HR" sz="2400" dirty="0" smtClean="0"/>
              <a:t>More </a:t>
            </a:r>
            <a:r>
              <a:rPr lang="hr-HR" sz="2400" dirty="0" err="1" smtClean="0"/>
              <a:t>about</a:t>
            </a:r>
            <a:r>
              <a:rPr lang="hr-HR" sz="2400" dirty="0" smtClean="0"/>
              <a:t> </a:t>
            </a:r>
            <a:r>
              <a:rPr lang="hr-HR" sz="2400" dirty="0" err="1" smtClean="0"/>
              <a:t>magistrates</a:t>
            </a:r>
            <a:r>
              <a:rPr lang="hr-HR" sz="2400" dirty="0" smtClean="0"/>
              <a:t>:</a:t>
            </a:r>
          </a:p>
          <a:p>
            <a:pPr marL="109537" indent="0">
              <a:buNone/>
            </a:pPr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www.youtube.com/watch?v=fCybrBaKj8s</a:t>
            </a:r>
            <a:endParaRPr lang="hr-HR" sz="2400" dirty="0" smtClean="0"/>
          </a:p>
          <a:p>
            <a:pPr marL="109537" indent="0">
              <a:buNone/>
            </a:pPr>
            <a:endParaRPr lang="hr-HR" sz="2400" dirty="0"/>
          </a:p>
          <a:p>
            <a:pPr marL="109537" indent="0" algn="ctr">
              <a:buNone/>
            </a:pP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Crown</a:t>
            </a:r>
            <a:r>
              <a:rPr lang="hr-HR" sz="2400" dirty="0"/>
              <a:t> Court</a:t>
            </a:r>
          </a:p>
          <a:p>
            <a:pPr marL="109537" indent="0">
              <a:buNone/>
            </a:pPr>
            <a:endParaRPr lang="hr-HR" sz="2400" dirty="0"/>
          </a:p>
          <a:p>
            <a:pPr marL="109537" indent="0">
              <a:buNone/>
            </a:pPr>
            <a:r>
              <a:rPr lang="hr-HR" sz="2400" dirty="0">
                <a:hlinkClick r:id="rId4"/>
              </a:rPr>
              <a:t>https://www.youtube.com/watch?v=tZYvv_s5R-s</a:t>
            </a:r>
            <a:endParaRPr lang="hr-HR" sz="2400" dirty="0"/>
          </a:p>
          <a:p>
            <a:pPr marL="109537" indent="0">
              <a:buNone/>
            </a:pPr>
            <a:endParaRPr lang="hr-HR" sz="2400" dirty="0"/>
          </a:p>
          <a:p>
            <a:pPr marL="109537" indent="0">
              <a:buNone/>
            </a:pPr>
            <a:endParaRPr lang="hr-HR" sz="2400" dirty="0" smtClean="0"/>
          </a:p>
          <a:p>
            <a:pPr marL="109537" indent="0">
              <a:buNone/>
            </a:pPr>
            <a:endParaRPr lang="hr-H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Wales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7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eaLnBrk="1" hangingPunct="1">
              <a:buNone/>
            </a:pPr>
            <a:r>
              <a:rPr lang="hr-HR" dirty="0" err="1" smtClean="0"/>
              <a:t>Say</a:t>
            </a:r>
            <a:r>
              <a:rPr lang="hr-HR" dirty="0" smtClean="0"/>
              <a:t> a sentence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source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English </a:t>
            </a:r>
            <a:r>
              <a:rPr lang="hr-HR" dirty="0" err="1" smtClean="0"/>
              <a:t>law</a:t>
            </a:r>
            <a:r>
              <a:rPr lang="hr-HR" dirty="0" smtClean="0"/>
              <a:t>:</a:t>
            </a:r>
          </a:p>
          <a:p>
            <a:endParaRPr lang="hr-HR" dirty="0" smtClean="0"/>
          </a:p>
          <a:p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hr-HR" dirty="0" smtClean="0"/>
          </a:p>
          <a:p>
            <a:r>
              <a:rPr lang="hr-HR" dirty="0" err="1" smtClean="0"/>
              <a:t>equity</a:t>
            </a:r>
            <a:endParaRPr lang="hr-HR" dirty="0" smtClean="0"/>
          </a:p>
          <a:p>
            <a:r>
              <a:rPr lang="hr-HR" dirty="0" smtClean="0"/>
              <a:t>statute </a:t>
            </a:r>
            <a:r>
              <a:rPr lang="hr-HR" dirty="0" err="1" smtClean="0"/>
              <a:t>law</a:t>
            </a:r>
            <a:endParaRPr lang="hr-HR" dirty="0" smtClean="0"/>
          </a:p>
          <a:p>
            <a:r>
              <a:rPr lang="hr-HR" dirty="0" err="1" smtClean="0"/>
              <a:t>delegated</a:t>
            </a:r>
            <a:r>
              <a:rPr lang="hr-HR" dirty="0" smtClean="0"/>
              <a:t> </a:t>
            </a:r>
            <a:r>
              <a:rPr lang="hr-HR" dirty="0" err="1" smtClean="0"/>
              <a:t>legislation</a:t>
            </a:r>
            <a:endParaRPr lang="hr-HR" dirty="0" smtClean="0"/>
          </a:p>
          <a:p>
            <a:r>
              <a:rPr lang="hr-HR" dirty="0" err="1"/>
              <a:t>custom</a:t>
            </a:r>
            <a:endParaRPr lang="hr-HR" dirty="0"/>
          </a:p>
          <a:p>
            <a:r>
              <a:rPr lang="hr-HR" dirty="0" smtClean="0"/>
              <a:t>ECHR</a:t>
            </a:r>
          </a:p>
          <a:p>
            <a:r>
              <a:rPr lang="hr-HR" dirty="0" smtClean="0"/>
              <a:t>EU </a:t>
            </a:r>
            <a:r>
              <a:rPr lang="hr-HR" dirty="0" err="1" smtClean="0"/>
              <a:t>law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Sources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English </a:t>
            </a:r>
            <a:r>
              <a:rPr lang="hr-HR" sz="3200" dirty="0" err="1" smtClean="0"/>
              <a:t>Law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7110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Do </a:t>
            </a:r>
            <a:r>
              <a:rPr lang="hr-HR" dirty="0" err="1" smtClean="0"/>
              <a:t>exercises</a:t>
            </a:r>
            <a:r>
              <a:rPr lang="hr-HR" dirty="0" smtClean="0"/>
              <a:t> 55/IV </a:t>
            </a:r>
            <a:r>
              <a:rPr lang="hr-HR" dirty="0" err="1" smtClean="0"/>
              <a:t>and</a:t>
            </a:r>
            <a:r>
              <a:rPr lang="hr-HR" dirty="0" smtClean="0"/>
              <a:t> 56/V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Sources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English </a:t>
            </a:r>
            <a:r>
              <a:rPr lang="hr-HR" sz="3200" dirty="0" err="1" smtClean="0"/>
              <a:t>Law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7403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Hierarchy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English </a:t>
            </a:r>
            <a:r>
              <a:rPr lang="hr-HR" dirty="0" err="1" smtClean="0"/>
              <a:t>Courts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hr-HR" dirty="0" err="1" smtClean="0"/>
              <a:t>Unit</a:t>
            </a:r>
            <a:r>
              <a:rPr lang="hr-HR" dirty="0" smtClean="0"/>
              <a:t> 8</a:t>
            </a:r>
          </a:p>
          <a:p>
            <a:pPr algn="ctr"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999208"/>
              </p:ext>
            </p:extLst>
          </p:nvPr>
        </p:nvGraphicFramePr>
        <p:xfrm>
          <a:off x="457200" y="1481138"/>
          <a:ext cx="8229600" cy="518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Court Network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RC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444208" y="162880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44921"/>
              </p:ext>
            </p:extLst>
          </p:nvPr>
        </p:nvGraphicFramePr>
        <p:xfrm>
          <a:off x="457200" y="1481138"/>
          <a:ext cx="8229600" cy="518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Court Network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RC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444208" y="162880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6454897" y="177368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 smtClean="0">
                <a:solidFill>
                  <a:schemeClr val="bg1"/>
                </a:solidFill>
              </a:rPr>
              <a:t>Constitutional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Court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hr-HR" dirty="0" smtClean="0"/>
              <a:t>KEY VOCABULARY:</a:t>
            </a:r>
          </a:p>
          <a:p>
            <a:endParaRPr lang="hr-HR" dirty="0" smtClean="0"/>
          </a:p>
          <a:p>
            <a:r>
              <a:rPr lang="hr-HR" dirty="0" err="1" smtClean="0"/>
              <a:t>criminal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r>
              <a:rPr lang="hr-HR" dirty="0" smtClean="0"/>
              <a:t>, civil </a:t>
            </a:r>
            <a:r>
              <a:rPr lang="hr-HR" dirty="0" err="1" smtClean="0"/>
              <a:t>court</a:t>
            </a:r>
            <a:r>
              <a:rPr lang="hr-HR" dirty="0" smtClean="0"/>
              <a:t>, </a:t>
            </a:r>
            <a:r>
              <a:rPr lang="hr-HR" dirty="0" err="1" smtClean="0"/>
              <a:t>etc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general </a:t>
            </a:r>
            <a:r>
              <a:rPr lang="hr-HR" dirty="0" err="1" smtClean="0"/>
              <a:t>jurisdiction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endParaRPr lang="hr-HR" dirty="0" smtClean="0"/>
          </a:p>
          <a:p>
            <a:r>
              <a:rPr lang="hr-HR" dirty="0" err="1" smtClean="0"/>
              <a:t>specialized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first</a:t>
            </a:r>
            <a:r>
              <a:rPr lang="hr-HR" dirty="0" smtClean="0"/>
              <a:t>-instance </a:t>
            </a:r>
            <a:r>
              <a:rPr lang="hr-HR" dirty="0" err="1" smtClean="0"/>
              <a:t>court</a:t>
            </a:r>
            <a:r>
              <a:rPr lang="hr-HR" dirty="0" smtClean="0"/>
              <a:t>, </a:t>
            </a:r>
            <a:r>
              <a:rPr lang="hr-HR" dirty="0" err="1" smtClean="0"/>
              <a:t>trial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endParaRPr lang="hr-HR" dirty="0" smtClean="0"/>
          </a:p>
          <a:p>
            <a:r>
              <a:rPr lang="hr-HR" dirty="0" err="1" smtClean="0"/>
              <a:t>second</a:t>
            </a:r>
            <a:r>
              <a:rPr lang="hr-HR" dirty="0" smtClean="0"/>
              <a:t>-instance </a:t>
            </a:r>
            <a:r>
              <a:rPr lang="hr-HR" dirty="0" err="1" smtClean="0"/>
              <a:t>court</a:t>
            </a:r>
            <a:r>
              <a:rPr lang="hr-HR" dirty="0" smtClean="0"/>
              <a:t>, </a:t>
            </a:r>
            <a:r>
              <a:rPr lang="hr-HR" dirty="0" err="1" smtClean="0"/>
              <a:t>appeals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r>
              <a:rPr lang="hr-HR" dirty="0" smtClean="0"/>
              <a:t>, </a:t>
            </a:r>
            <a:r>
              <a:rPr lang="hr-HR" dirty="0" err="1" smtClean="0"/>
              <a:t>court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appeal</a:t>
            </a:r>
            <a:r>
              <a:rPr lang="hr-HR" dirty="0" smtClean="0"/>
              <a:t>, </a:t>
            </a:r>
            <a:r>
              <a:rPr lang="hr-HR" dirty="0" err="1" smtClean="0"/>
              <a:t>appellate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endParaRPr lang="hr-HR" dirty="0" smtClean="0"/>
          </a:p>
          <a:p>
            <a:endParaRPr lang="hr-HR" dirty="0"/>
          </a:p>
          <a:p>
            <a:r>
              <a:rPr lang="hr-HR" dirty="0" err="1" smtClean="0"/>
              <a:t>higher</a:t>
            </a:r>
            <a:r>
              <a:rPr lang="hr-HR" dirty="0" smtClean="0"/>
              <a:t>, </a:t>
            </a:r>
            <a:r>
              <a:rPr lang="hr-HR" dirty="0" err="1" smtClean="0"/>
              <a:t>superior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endParaRPr lang="hr-HR" dirty="0" smtClean="0"/>
          </a:p>
          <a:p>
            <a:r>
              <a:rPr lang="hr-HR" dirty="0" err="1" smtClean="0"/>
              <a:t>lower</a:t>
            </a:r>
            <a:r>
              <a:rPr lang="hr-HR" dirty="0" smtClean="0"/>
              <a:t>, </a:t>
            </a:r>
            <a:r>
              <a:rPr lang="hr-HR" dirty="0" err="1" smtClean="0"/>
              <a:t>inferior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Court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48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 smtClean="0"/>
              <a:t>KEY VOCABULARY (</a:t>
            </a:r>
            <a:r>
              <a:rPr lang="hr-HR" dirty="0" err="1" smtClean="0"/>
              <a:t>cont</a:t>
            </a:r>
            <a:r>
              <a:rPr lang="hr-HR" dirty="0" smtClean="0"/>
              <a:t>.):</a:t>
            </a:r>
          </a:p>
          <a:p>
            <a:endParaRPr lang="hr-HR" dirty="0" smtClean="0"/>
          </a:p>
          <a:p>
            <a:pPr marL="393192" lvl="1" indent="0">
              <a:buNone/>
            </a:pP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court</a:t>
            </a:r>
            <a:endParaRPr lang="hr-HR" dirty="0" smtClean="0"/>
          </a:p>
          <a:p>
            <a:pPr lvl="1"/>
            <a:r>
              <a:rPr lang="hr-HR" dirty="0" smtClean="0"/>
              <a:t>to </a:t>
            </a:r>
            <a:r>
              <a:rPr lang="hr-HR" dirty="0" err="1" smtClean="0"/>
              <a:t>hear</a:t>
            </a:r>
            <a:r>
              <a:rPr lang="hr-HR" dirty="0" smtClean="0"/>
              <a:t> a </a:t>
            </a:r>
            <a:r>
              <a:rPr lang="hr-HR" dirty="0" err="1" smtClean="0"/>
              <a:t>case</a:t>
            </a:r>
            <a:endParaRPr lang="hr-HR" dirty="0" smtClean="0"/>
          </a:p>
          <a:p>
            <a:pPr lvl="1"/>
            <a:r>
              <a:rPr lang="hr-HR" dirty="0" smtClean="0"/>
              <a:t>to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jurisdiction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(civil </a:t>
            </a:r>
            <a:r>
              <a:rPr lang="hr-HR" dirty="0" err="1" smtClean="0"/>
              <a:t>matters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competent</a:t>
            </a:r>
            <a:r>
              <a:rPr lang="hr-HR" dirty="0" smtClean="0"/>
              <a:t> for (</a:t>
            </a:r>
            <a:r>
              <a:rPr lang="hr-HR" dirty="0" err="1" smtClean="0"/>
              <a:t>hearing</a:t>
            </a:r>
            <a:r>
              <a:rPr lang="hr-HR" dirty="0" smtClean="0"/>
              <a:t> </a:t>
            </a:r>
            <a:r>
              <a:rPr lang="hr-HR" dirty="0" err="1" smtClean="0"/>
              <a:t>criminal</a:t>
            </a:r>
            <a:r>
              <a:rPr lang="hr-HR" dirty="0" smtClean="0"/>
              <a:t> </a:t>
            </a:r>
            <a:r>
              <a:rPr lang="hr-HR" dirty="0" err="1" smtClean="0"/>
              <a:t>cases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to </a:t>
            </a:r>
            <a:r>
              <a:rPr lang="hr-HR" dirty="0" err="1" smtClean="0"/>
              <a:t>hear</a:t>
            </a:r>
            <a:r>
              <a:rPr lang="hr-HR" dirty="0" smtClean="0"/>
              <a:t> </a:t>
            </a:r>
            <a:r>
              <a:rPr lang="hr-HR" dirty="0" err="1" smtClean="0"/>
              <a:t>appeals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a (</a:t>
            </a:r>
            <a:r>
              <a:rPr lang="hr-HR" dirty="0" err="1" smtClean="0"/>
              <a:t>lower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to </a:t>
            </a:r>
            <a:r>
              <a:rPr lang="hr-HR" dirty="0" err="1" smtClean="0"/>
              <a:t>hear</a:t>
            </a:r>
            <a:r>
              <a:rPr lang="hr-HR" dirty="0" smtClean="0"/>
              <a:t> </a:t>
            </a:r>
            <a:r>
              <a:rPr lang="hr-HR" dirty="0" err="1" smtClean="0"/>
              <a:t>appeals</a:t>
            </a:r>
            <a:r>
              <a:rPr lang="hr-HR" dirty="0" smtClean="0"/>
              <a:t> on/</a:t>
            </a:r>
            <a:r>
              <a:rPr lang="hr-HR" dirty="0" err="1" smtClean="0"/>
              <a:t>against</a:t>
            </a:r>
            <a:r>
              <a:rPr lang="hr-HR" dirty="0" smtClean="0"/>
              <a:t> (a </a:t>
            </a:r>
            <a:r>
              <a:rPr lang="hr-HR" dirty="0" err="1" smtClean="0"/>
              <a:t>decision</a:t>
            </a:r>
            <a:r>
              <a:rPr lang="hr-HR" dirty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lower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Court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80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761</TotalTime>
  <Words>702</Words>
  <Application>Microsoft Office PowerPoint</Application>
  <PresentationFormat>On-screen Show (4:3)</PresentationFormat>
  <Paragraphs>157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English for Lawyers 2</vt:lpstr>
      <vt:lpstr>Revision</vt:lpstr>
      <vt:lpstr>The Sources of English Law</vt:lpstr>
      <vt:lpstr>The Sources of English Law</vt:lpstr>
      <vt:lpstr>The Hierarchy of English Courts</vt:lpstr>
      <vt:lpstr>Court Network of the RC</vt:lpstr>
      <vt:lpstr>Court Network of the RC</vt:lpstr>
      <vt:lpstr>The Court System</vt:lpstr>
      <vt:lpstr>The Court System</vt:lpstr>
      <vt:lpstr>The Courts of England and Wales</vt:lpstr>
      <vt:lpstr>The Courts of England and Wales</vt:lpstr>
      <vt:lpstr>PowerPoint Presentation</vt:lpstr>
      <vt:lpstr>The Courts of the United Kingdom</vt:lpstr>
      <vt:lpstr>The Court System</vt:lpstr>
      <vt:lpstr>The Court System</vt:lpstr>
      <vt:lpstr>Supreme Court of the UK</vt:lpstr>
      <vt:lpstr>Supreme Court of the UK</vt:lpstr>
      <vt:lpstr>Royal Courts of Justice</vt:lpstr>
      <vt:lpstr>Royal Courts of Justice</vt:lpstr>
      <vt:lpstr>Crown Court</vt:lpstr>
      <vt:lpstr>The Court System</vt:lpstr>
      <vt:lpstr>The Court System</vt:lpstr>
      <vt:lpstr>The Judges</vt:lpstr>
      <vt:lpstr>The Judges</vt:lpstr>
      <vt:lpstr>The Judges</vt:lpstr>
      <vt:lpstr>The Court System</vt:lpstr>
      <vt:lpstr>PowerPoint Presentation</vt:lpstr>
      <vt:lpstr>The Courts of England and Wales</vt:lpstr>
      <vt:lpstr>PowerPoint Presentation</vt:lpstr>
    </vt:vector>
  </TitlesOfParts>
  <Company>Prevoditelj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Law 1</dc:title>
  <dc:creator>Test</dc:creator>
  <cp:lastModifiedBy>Miljen Matijašević</cp:lastModifiedBy>
  <cp:revision>88</cp:revision>
  <dcterms:created xsi:type="dcterms:W3CDTF">2008-09-29T13:50:14Z</dcterms:created>
  <dcterms:modified xsi:type="dcterms:W3CDTF">2018-03-13T15:50:42Z</dcterms:modified>
</cp:coreProperties>
</file>