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5"/>
  </p:notesMasterIdLst>
  <p:sldIdLst>
    <p:sldId id="256" r:id="rId2"/>
    <p:sldId id="270" r:id="rId3"/>
    <p:sldId id="257" r:id="rId4"/>
    <p:sldId id="258" r:id="rId5"/>
    <p:sldId id="261" r:id="rId6"/>
    <p:sldId id="262" r:id="rId7"/>
    <p:sldId id="264" r:id="rId8"/>
    <p:sldId id="263" r:id="rId9"/>
    <p:sldId id="265" r:id="rId10"/>
    <p:sldId id="266" r:id="rId11"/>
    <p:sldId id="268" r:id="rId12"/>
    <p:sldId id="269" r:id="rId13"/>
    <p:sldId id="271" r:id="rId14"/>
  </p:sldIdLst>
  <p:sldSz cx="12239625" cy="7559675"/>
  <p:notesSz cx="6797675" cy="9926638"/>
  <p:defaultTextStyle>
    <a:defPPr>
      <a:defRPr lang="hr-HR"/>
    </a:defPPr>
    <a:lvl1pPr algn="l" rtl="0" eaLnBrk="0" fontAlgn="base" hangingPunct="0">
      <a:spcBef>
        <a:spcPct val="0"/>
      </a:spcBef>
      <a:spcAft>
        <a:spcPct val="0"/>
      </a:spcAft>
      <a:defRPr sz="21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1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1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1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100" kern="1200">
        <a:solidFill>
          <a:schemeClr val="tx1"/>
        </a:solidFill>
        <a:latin typeface="Arial" panose="020B0604020202020204" pitchFamily="34" charset="0"/>
        <a:ea typeface="+mn-ea"/>
        <a:cs typeface="+mn-cs"/>
      </a:defRPr>
    </a:lvl5pPr>
    <a:lvl6pPr marL="2286000" algn="l" defTabSz="914400" rtl="0" eaLnBrk="1" latinLnBrk="0" hangingPunct="1">
      <a:defRPr sz="2100" kern="1200">
        <a:solidFill>
          <a:schemeClr val="tx1"/>
        </a:solidFill>
        <a:latin typeface="Arial" panose="020B0604020202020204" pitchFamily="34" charset="0"/>
        <a:ea typeface="+mn-ea"/>
        <a:cs typeface="+mn-cs"/>
      </a:defRPr>
    </a:lvl6pPr>
    <a:lvl7pPr marL="2743200" algn="l" defTabSz="914400" rtl="0" eaLnBrk="1" latinLnBrk="0" hangingPunct="1">
      <a:defRPr sz="2100" kern="1200">
        <a:solidFill>
          <a:schemeClr val="tx1"/>
        </a:solidFill>
        <a:latin typeface="Arial" panose="020B0604020202020204" pitchFamily="34" charset="0"/>
        <a:ea typeface="+mn-ea"/>
        <a:cs typeface="+mn-cs"/>
      </a:defRPr>
    </a:lvl7pPr>
    <a:lvl8pPr marL="3200400" algn="l" defTabSz="914400" rtl="0" eaLnBrk="1" latinLnBrk="0" hangingPunct="1">
      <a:defRPr sz="2100" kern="1200">
        <a:solidFill>
          <a:schemeClr val="tx1"/>
        </a:solidFill>
        <a:latin typeface="Arial" panose="020B0604020202020204" pitchFamily="34" charset="0"/>
        <a:ea typeface="+mn-ea"/>
        <a:cs typeface="+mn-cs"/>
      </a:defRPr>
    </a:lvl8pPr>
    <a:lvl9pPr marL="3657600" algn="l" defTabSz="914400" rtl="0" eaLnBrk="1" latinLnBrk="0" hangingPunct="1">
      <a:defRPr sz="21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85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26" autoAdjust="0"/>
    <p:restoredTop sz="94660"/>
  </p:normalViewPr>
  <p:slideViewPr>
    <p:cSldViewPr>
      <p:cViewPr varScale="1">
        <p:scale>
          <a:sx n="79" d="100"/>
          <a:sy n="79" d="100"/>
        </p:scale>
        <p:origin x="1296" y="96"/>
      </p:cViewPr>
      <p:guideLst>
        <p:guide orient="horz" pos="2382"/>
        <p:guide pos="385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hr-HR"/>
          </a:p>
        </p:txBody>
      </p:sp>
      <p:sp>
        <p:nvSpPr>
          <p:cNvPr id="14339" name="Rectangle 3"/>
          <p:cNvSpPr>
            <a:spLocks noGrp="1" noChangeArrowheads="1"/>
          </p:cNvSpPr>
          <p:nvPr>
            <p:ph type="dt" idx="1"/>
          </p:nvPr>
        </p:nvSpPr>
        <p:spPr bwMode="auto">
          <a:xfrm>
            <a:off x="3851275"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hr-HR"/>
          </a:p>
        </p:txBody>
      </p:sp>
      <p:sp>
        <p:nvSpPr>
          <p:cNvPr id="2052" name="Rectangle 4"/>
          <p:cNvSpPr>
            <a:spLocks noRot="1" noChangeArrowheads="1" noTextEdit="1"/>
          </p:cNvSpPr>
          <p:nvPr>
            <p:ph type="sldImg" idx="2"/>
          </p:nvPr>
        </p:nvSpPr>
        <p:spPr bwMode="auto">
          <a:xfrm>
            <a:off x="385763" y="744538"/>
            <a:ext cx="602615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noProof="0" smtClean="0"/>
              <a:t>Click to edit Master text styles</a:t>
            </a:r>
          </a:p>
          <a:p>
            <a:pPr lvl="1"/>
            <a:r>
              <a:rPr lang="hr-HR" noProof="0" smtClean="0"/>
              <a:t>Second level</a:t>
            </a:r>
          </a:p>
          <a:p>
            <a:pPr lvl="2"/>
            <a:r>
              <a:rPr lang="hr-HR" noProof="0" smtClean="0"/>
              <a:t>Third level</a:t>
            </a:r>
          </a:p>
          <a:p>
            <a:pPr lvl="3"/>
            <a:r>
              <a:rPr lang="hr-HR" noProof="0" smtClean="0"/>
              <a:t>Fourth level</a:t>
            </a:r>
          </a:p>
          <a:p>
            <a:pPr lvl="4"/>
            <a:r>
              <a:rPr lang="hr-HR" noProof="0" smtClean="0"/>
              <a:t>Fifth level</a:t>
            </a:r>
          </a:p>
        </p:txBody>
      </p:sp>
      <p:sp>
        <p:nvSpPr>
          <p:cNvPr id="14342" name="Rectangle 6"/>
          <p:cNvSpPr>
            <a:spLocks noGrp="1" noChangeArrowheads="1"/>
          </p:cNvSpPr>
          <p:nvPr>
            <p:ph type="ftr" sz="quarter" idx="4"/>
          </p:nvPr>
        </p:nvSpPr>
        <p:spPr bwMode="auto">
          <a:xfrm>
            <a:off x="0" y="942816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hr-HR"/>
          </a:p>
        </p:txBody>
      </p:sp>
      <p:sp>
        <p:nvSpPr>
          <p:cNvPr id="14343" name="Rectangle 7"/>
          <p:cNvSpPr>
            <a:spLocks noGrp="1" noChangeArrowheads="1"/>
          </p:cNvSpPr>
          <p:nvPr>
            <p:ph type="sldNum" sz="quarter" idx="5"/>
          </p:nvPr>
        </p:nvSpPr>
        <p:spPr bwMode="auto">
          <a:xfrm>
            <a:off x="3851275" y="942816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024397D-E57A-4F25-A7EF-F07FD11CFD3A}" type="slidenum">
              <a:rPr lang="hr-HR" altLang="sr-Latn-RS"/>
              <a:pPr>
                <a:defRPr/>
              </a:pPr>
              <a:t>‹#›</a:t>
            </a:fld>
            <a:endParaRPr lang="hr-HR" altLang="sr-Latn-RS"/>
          </a:p>
        </p:txBody>
      </p:sp>
    </p:spTree>
    <p:extLst>
      <p:ext uri="{BB962C8B-B14F-4D97-AF65-F5344CB8AC3E}">
        <p14:creationId xmlns:p14="http://schemas.microsoft.com/office/powerpoint/2010/main" val="2047601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4E7479C-CB12-4254-951C-CEE17FE64200}" type="slidenum">
              <a:rPr lang="hr-HR" altLang="sr-Latn-RS" smtClean="0"/>
              <a:pPr>
                <a:spcBef>
                  <a:spcPct val="0"/>
                </a:spcBef>
              </a:pPr>
              <a:t>1</a:t>
            </a:fld>
            <a:endParaRPr lang="hr-HR" altLang="sr-Latn-RS" smtClean="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sr-Latn-RS" smtClean="0">
              <a:latin typeface="Arial" panose="020B0604020202020204" pitchFamily="34" charset="0"/>
            </a:endParaRPr>
          </a:p>
        </p:txBody>
      </p:sp>
    </p:spTree>
    <p:extLst>
      <p:ext uri="{BB962C8B-B14F-4D97-AF65-F5344CB8AC3E}">
        <p14:creationId xmlns:p14="http://schemas.microsoft.com/office/powerpoint/2010/main" val="2493462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E6EF3F8-9543-4011-9A6C-182F358DE7F9}" type="slidenum">
              <a:rPr lang="hr-HR" altLang="sr-Latn-RS" smtClean="0"/>
              <a:pPr>
                <a:spcBef>
                  <a:spcPct val="0"/>
                </a:spcBef>
              </a:pPr>
              <a:t>3</a:t>
            </a:fld>
            <a:endParaRPr lang="hr-HR" altLang="sr-Latn-RS" smtClean="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sr-Latn-RS" smtClean="0">
              <a:latin typeface="Arial" panose="020B0604020202020204" pitchFamily="34" charset="0"/>
            </a:endParaRPr>
          </a:p>
        </p:txBody>
      </p:sp>
    </p:spTree>
    <p:extLst>
      <p:ext uri="{BB962C8B-B14F-4D97-AF65-F5344CB8AC3E}">
        <p14:creationId xmlns:p14="http://schemas.microsoft.com/office/powerpoint/2010/main" val="1186879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EDEA497-DF32-4589-B7FE-5BE2F1ABB40F}" type="slidenum">
              <a:rPr lang="hr-HR" altLang="sr-Latn-RS" smtClean="0"/>
              <a:pPr>
                <a:spcBef>
                  <a:spcPct val="0"/>
                </a:spcBef>
              </a:pPr>
              <a:t>4</a:t>
            </a:fld>
            <a:endParaRPr lang="hr-HR" altLang="sr-Latn-RS" smtClean="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sr-Latn-RS" smtClean="0">
              <a:latin typeface="Arial" panose="020B0604020202020204" pitchFamily="34" charset="0"/>
            </a:endParaRPr>
          </a:p>
        </p:txBody>
      </p:sp>
    </p:spTree>
    <p:extLst>
      <p:ext uri="{BB962C8B-B14F-4D97-AF65-F5344CB8AC3E}">
        <p14:creationId xmlns:p14="http://schemas.microsoft.com/office/powerpoint/2010/main" val="2923268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0C2AB7D-BA9C-428D-9F6D-6F80D1468976}" type="slidenum">
              <a:rPr lang="hr-HR" altLang="sr-Latn-RS" smtClean="0"/>
              <a:pPr>
                <a:spcBef>
                  <a:spcPct val="0"/>
                </a:spcBef>
              </a:pPr>
              <a:t>5</a:t>
            </a:fld>
            <a:endParaRPr lang="hr-HR" altLang="sr-Latn-RS" smtClean="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sr-Latn-RS" smtClean="0">
              <a:latin typeface="Arial" panose="020B0604020202020204" pitchFamily="34" charset="0"/>
            </a:endParaRPr>
          </a:p>
        </p:txBody>
      </p:sp>
    </p:spTree>
    <p:extLst>
      <p:ext uri="{BB962C8B-B14F-4D97-AF65-F5344CB8AC3E}">
        <p14:creationId xmlns:p14="http://schemas.microsoft.com/office/powerpoint/2010/main" val="355504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9C927EE-4B5F-4E79-B697-9092694BA8C3}" type="slidenum">
              <a:rPr lang="hr-HR" altLang="sr-Latn-RS" smtClean="0"/>
              <a:pPr>
                <a:spcBef>
                  <a:spcPct val="0"/>
                </a:spcBef>
              </a:pPr>
              <a:t>6</a:t>
            </a:fld>
            <a:endParaRPr lang="hr-HR" altLang="sr-Latn-RS" smtClean="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sr-Latn-RS" smtClean="0">
              <a:latin typeface="Arial" panose="020B0604020202020204" pitchFamily="34" charset="0"/>
            </a:endParaRPr>
          </a:p>
        </p:txBody>
      </p:sp>
    </p:spTree>
    <p:extLst>
      <p:ext uri="{BB962C8B-B14F-4D97-AF65-F5344CB8AC3E}">
        <p14:creationId xmlns:p14="http://schemas.microsoft.com/office/powerpoint/2010/main" val="3654077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BC55D93-785C-4185-BBE2-3A043072633A}" type="slidenum">
              <a:rPr lang="hr-HR" altLang="sr-Latn-RS" smtClean="0"/>
              <a:pPr>
                <a:spcBef>
                  <a:spcPct val="0"/>
                </a:spcBef>
              </a:pPr>
              <a:t>7</a:t>
            </a:fld>
            <a:endParaRPr lang="hr-HR" altLang="sr-Latn-RS" smtClean="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sr-Latn-RS" smtClean="0">
              <a:latin typeface="Arial" panose="020B0604020202020204" pitchFamily="34" charset="0"/>
            </a:endParaRPr>
          </a:p>
        </p:txBody>
      </p:sp>
    </p:spTree>
    <p:extLst>
      <p:ext uri="{BB962C8B-B14F-4D97-AF65-F5344CB8AC3E}">
        <p14:creationId xmlns:p14="http://schemas.microsoft.com/office/powerpoint/2010/main" val="27775815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B2B7280-58A7-4816-8407-06650AD8D853}" type="slidenum">
              <a:rPr lang="hr-HR" altLang="sr-Latn-RS" smtClean="0"/>
              <a:pPr>
                <a:spcBef>
                  <a:spcPct val="0"/>
                </a:spcBef>
              </a:pPr>
              <a:t>8</a:t>
            </a:fld>
            <a:endParaRPr lang="hr-HR" altLang="sr-Latn-RS" smtClean="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sr-Latn-RS" smtClean="0">
              <a:latin typeface="Arial" panose="020B0604020202020204" pitchFamily="34" charset="0"/>
            </a:endParaRPr>
          </a:p>
        </p:txBody>
      </p:sp>
    </p:spTree>
    <p:extLst>
      <p:ext uri="{BB962C8B-B14F-4D97-AF65-F5344CB8AC3E}">
        <p14:creationId xmlns:p14="http://schemas.microsoft.com/office/powerpoint/2010/main" val="236770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42D8653-B20E-4135-976C-2495DD609877}" type="slidenum">
              <a:rPr lang="hr-HR" altLang="sr-Latn-RS" smtClean="0"/>
              <a:pPr>
                <a:spcBef>
                  <a:spcPct val="0"/>
                </a:spcBef>
              </a:pPr>
              <a:t>9</a:t>
            </a:fld>
            <a:endParaRPr lang="hr-HR" altLang="sr-Latn-RS"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sr-Latn-RS" smtClean="0">
              <a:latin typeface="Arial" panose="020B0604020202020204" pitchFamily="34" charset="0"/>
            </a:endParaRPr>
          </a:p>
        </p:txBody>
      </p:sp>
    </p:spTree>
    <p:extLst>
      <p:ext uri="{BB962C8B-B14F-4D97-AF65-F5344CB8AC3E}">
        <p14:creationId xmlns:p14="http://schemas.microsoft.com/office/powerpoint/2010/main" val="3513406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5A6F6BE-DA8F-43B5-8044-8FC665635712}" type="slidenum">
              <a:rPr lang="hr-HR" altLang="sr-Latn-RS" smtClean="0"/>
              <a:pPr>
                <a:spcBef>
                  <a:spcPct val="0"/>
                </a:spcBef>
              </a:pPr>
              <a:t>10</a:t>
            </a:fld>
            <a:endParaRPr lang="hr-HR" altLang="sr-Latn-RS" smtClean="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sr-Latn-RS" smtClean="0">
              <a:latin typeface="Arial" panose="020B0604020202020204" pitchFamily="34" charset="0"/>
            </a:endParaRPr>
          </a:p>
        </p:txBody>
      </p:sp>
    </p:spTree>
    <p:extLst>
      <p:ext uri="{BB962C8B-B14F-4D97-AF65-F5344CB8AC3E}">
        <p14:creationId xmlns:p14="http://schemas.microsoft.com/office/powerpoint/2010/main" val="1986511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7432" y="2348196"/>
            <a:ext cx="10404761" cy="1621012"/>
          </a:xfrm>
        </p:spPr>
        <p:txBody>
          <a:bodyPr/>
          <a:lstStyle/>
          <a:p>
            <a:r>
              <a:rPr lang="en-US" smtClean="0"/>
              <a:t>Click to edit Master title style</a:t>
            </a:r>
            <a:endParaRPr lang="hr-HR"/>
          </a:p>
        </p:txBody>
      </p:sp>
      <p:sp>
        <p:nvSpPr>
          <p:cNvPr id="3" name="Subtitle 2"/>
          <p:cNvSpPr>
            <a:spLocks noGrp="1"/>
          </p:cNvSpPr>
          <p:nvPr>
            <p:ph type="subTitle" idx="1"/>
          </p:nvPr>
        </p:nvSpPr>
        <p:spPr>
          <a:xfrm>
            <a:off x="1836665" y="4284321"/>
            <a:ext cx="8566298" cy="1931581"/>
          </a:xfrm>
        </p:spPr>
        <p:txBody>
          <a:bodyPr/>
          <a:lstStyle>
            <a:lvl1pPr marL="0" indent="0" algn="ctr">
              <a:buNone/>
              <a:defRPr/>
            </a:lvl1pPr>
            <a:lvl2pPr marL="436306" indent="0" algn="ctr">
              <a:buNone/>
              <a:defRPr/>
            </a:lvl2pPr>
            <a:lvl3pPr marL="872612" indent="0" algn="ctr">
              <a:buNone/>
              <a:defRPr/>
            </a:lvl3pPr>
            <a:lvl4pPr marL="1308918" indent="0" algn="ctr">
              <a:buNone/>
              <a:defRPr/>
            </a:lvl4pPr>
            <a:lvl5pPr marL="1745224" indent="0" algn="ctr">
              <a:buNone/>
              <a:defRPr/>
            </a:lvl5pPr>
            <a:lvl6pPr marL="2181530" indent="0" algn="ctr">
              <a:buNone/>
              <a:defRPr/>
            </a:lvl6pPr>
            <a:lvl7pPr marL="2617836" indent="0" algn="ctr">
              <a:buNone/>
              <a:defRPr/>
            </a:lvl7pPr>
            <a:lvl8pPr marL="3054142" indent="0" algn="ctr">
              <a:buNone/>
              <a:defRPr/>
            </a:lvl8pPr>
            <a:lvl9pPr marL="3490448" indent="0" algn="ctr">
              <a:buNone/>
              <a:defRPr/>
            </a:lvl9pPr>
          </a:lstStyle>
          <a:p>
            <a:r>
              <a:rPr lang="en-US" smtClean="0"/>
              <a:t>Click to edit Master subtitle style</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sr-Latn-RS" altLang="sr-Latn-RS"/>
          </a:p>
        </p:txBody>
      </p:sp>
      <p:sp>
        <p:nvSpPr>
          <p:cNvPr id="5" name="Rectangle 5"/>
          <p:cNvSpPr>
            <a:spLocks noGrp="1" noChangeArrowheads="1"/>
          </p:cNvSpPr>
          <p:nvPr>
            <p:ph type="ftr" sz="quarter" idx="11"/>
          </p:nvPr>
        </p:nvSpPr>
        <p:spPr>
          <a:ln/>
        </p:spPr>
        <p:txBody>
          <a:bodyPr/>
          <a:lstStyle>
            <a:lvl1pPr>
              <a:defRPr/>
            </a:lvl1pPr>
          </a:lstStyle>
          <a:p>
            <a:pPr>
              <a:defRPr/>
            </a:pPr>
            <a:endParaRPr lang="sr-Latn-RS" altLang="sr-Latn-RS"/>
          </a:p>
        </p:txBody>
      </p:sp>
      <p:sp>
        <p:nvSpPr>
          <p:cNvPr id="6" name="Rectangle 6"/>
          <p:cNvSpPr>
            <a:spLocks noGrp="1" noChangeArrowheads="1"/>
          </p:cNvSpPr>
          <p:nvPr>
            <p:ph type="sldNum" sz="quarter" idx="12"/>
          </p:nvPr>
        </p:nvSpPr>
        <p:spPr>
          <a:ln/>
        </p:spPr>
        <p:txBody>
          <a:bodyPr/>
          <a:lstStyle>
            <a:lvl1pPr>
              <a:defRPr/>
            </a:lvl1pPr>
          </a:lstStyle>
          <a:p>
            <a:pPr>
              <a:defRPr/>
            </a:pPr>
            <a:fld id="{F4305B51-D718-4EEF-97AB-06C54C5AD929}" type="slidenum">
              <a:rPr lang="hr-HR" altLang="sr-Latn-RS"/>
              <a:pPr>
                <a:defRPr/>
              </a:pPr>
              <a:t>‹#›</a:t>
            </a:fld>
            <a:endParaRPr lang="hr-HR" altLang="sr-Latn-RS"/>
          </a:p>
        </p:txBody>
      </p:sp>
    </p:spTree>
    <p:extLst>
      <p:ext uri="{BB962C8B-B14F-4D97-AF65-F5344CB8AC3E}">
        <p14:creationId xmlns:p14="http://schemas.microsoft.com/office/powerpoint/2010/main" val="2911796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sr-Latn-RS" altLang="sr-Latn-RS"/>
          </a:p>
        </p:txBody>
      </p:sp>
      <p:sp>
        <p:nvSpPr>
          <p:cNvPr id="5" name="Rectangle 5"/>
          <p:cNvSpPr>
            <a:spLocks noGrp="1" noChangeArrowheads="1"/>
          </p:cNvSpPr>
          <p:nvPr>
            <p:ph type="ftr" sz="quarter" idx="11"/>
          </p:nvPr>
        </p:nvSpPr>
        <p:spPr>
          <a:ln/>
        </p:spPr>
        <p:txBody>
          <a:bodyPr/>
          <a:lstStyle>
            <a:lvl1pPr>
              <a:defRPr/>
            </a:lvl1pPr>
          </a:lstStyle>
          <a:p>
            <a:pPr>
              <a:defRPr/>
            </a:pPr>
            <a:endParaRPr lang="sr-Latn-RS" altLang="sr-Latn-RS"/>
          </a:p>
        </p:txBody>
      </p:sp>
      <p:sp>
        <p:nvSpPr>
          <p:cNvPr id="6" name="Rectangle 6"/>
          <p:cNvSpPr>
            <a:spLocks noGrp="1" noChangeArrowheads="1"/>
          </p:cNvSpPr>
          <p:nvPr>
            <p:ph type="sldNum" sz="quarter" idx="12"/>
          </p:nvPr>
        </p:nvSpPr>
        <p:spPr>
          <a:ln/>
        </p:spPr>
        <p:txBody>
          <a:bodyPr/>
          <a:lstStyle>
            <a:lvl1pPr>
              <a:defRPr/>
            </a:lvl1pPr>
          </a:lstStyle>
          <a:p>
            <a:pPr>
              <a:defRPr/>
            </a:pPr>
            <a:fld id="{25326C96-EF94-4BC2-9272-EBA1CF1B90DF}" type="slidenum">
              <a:rPr lang="hr-HR" altLang="sr-Latn-RS"/>
              <a:pPr>
                <a:defRPr/>
              </a:pPr>
              <a:t>‹#›</a:t>
            </a:fld>
            <a:endParaRPr lang="hr-HR" altLang="sr-Latn-RS"/>
          </a:p>
        </p:txBody>
      </p:sp>
    </p:spTree>
    <p:extLst>
      <p:ext uri="{BB962C8B-B14F-4D97-AF65-F5344CB8AC3E}">
        <p14:creationId xmlns:p14="http://schemas.microsoft.com/office/powerpoint/2010/main" val="1374696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3909" y="302993"/>
            <a:ext cx="2754095" cy="6450721"/>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611621" y="302993"/>
            <a:ext cx="8089594" cy="64507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sr-Latn-RS" altLang="sr-Latn-RS"/>
          </a:p>
        </p:txBody>
      </p:sp>
      <p:sp>
        <p:nvSpPr>
          <p:cNvPr id="5" name="Rectangle 5"/>
          <p:cNvSpPr>
            <a:spLocks noGrp="1" noChangeArrowheads="1"/>
          </p:cNvSpPr>
          <p:nvPr>
            <p:ph type="ftr" sz="quarter" idx="11"/>
          </p:nvPr>
        </p:nvSpPr>
        <p:spPr>
          <a:ln/>
        </p:spPr>
        <p:txBody>
          <a:bodyPr/>
          <a:lstStyle>
            <a:lvl1pPr>
              <a:defRPr/>
            </a:lvl1pPr>
          </a:lstStyle>
          <a:p>
            <a:pPr>
              <a:defRPr/>
            </a:pPr>
            <a:endParaRPr lang="sr-Latn-RS" altLang="sr-Latn-RS"/>
          </a:p>
        </p:txBody>
      </p:sp>
      <p:sp>
        <p:nvSpPr>
          <p:cNvPr id="6" name="Rectangle 6"/>
          <p:cNvSpPr>
            <a:spLocks noGrp="1" noChangeArrowheads="1"/>
          </p:cNvSpPr>
          <p:nvPr>
            <p:ph type="sldNum" sz="quarter" idx="12"/>
          </p:nvPr>
        </p:nvSpPr>
        <p:spPr>
          <a:ln/>
        </p:spPr>
        <p:txBody>
          <a:bodyPr/>
          <a:lstStyle>
            <a:lvl1pPr>
              <a:defRPr/>
            </a:lvl1pPr>
          </a:lstStyle>
          <a:p>
            <a:pPr>
              <a:defRPr/>
            </a:pPr>
            <a:fld id="{48A5CF99-5B37-4134-9BAA-5816E8CE9BA2}" type="slidenum">
              <a:rPr lang="hr-HR" altLang="sr-Latn-RS"/>
              <a:pPr>
                <a:defRPr/>
              </a:pPr>
              <a:t>‹#›</a:t>
            </a:fld>
            <a:endParaRPr lang="hr-HR" altLang="sr-Latn-RS"/>
          </a:p>
        </p:txBody>
      </p:sp>
    </p:spTree>
    <p:extLst>
      <p:ext uri="{BB962C8B-B14F-4D97-AF65-F5344CB8AC3E}">
        <p14:creationId xmlns:p14="http://schemas.microsoft.com/office/powerpoint/2010/main" val="2450308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sr-Latn-RS" altLang="sr-Latn-RS"/>
          </a:p>
        </p:txBody>
      </p:sp>
      <p:sp>
        <p:nvSpPr>
          <p:cNvPr id="5" name="Rectangle 5"/>
          <p:cNvSpPr>
            <a:spLocks noGrp="1" noChangeArrowheads="1"/>
          </p:cNvSpPr>
          <p:nvPr>
            <p:ph type="ftr" sz="quarter" idx="11"/>
          </p:nvPr>
        </p:nvSpPr>
        <p:spPr>
          <a:ln/>
        </p:spPr>
        <p:txBody>
          <a:bodyPr/>
          <a:lstStyle>
            <a:lvl1pPr>
              <a:defRPr/>
            </a:lvl1pPr>
          </a:lstStyle>
          <a:p>
            <a:pPr>
              <a:defRPr/>
            </a:pPr>
            <a:endParaRPr lang="sr-Latn-RS" altLang="sr-Latn-RS"/>
          </a:p>
        </p:txBody>
      </p:sp>
      <p:sp>
        <p:nvSpPr>
          <p:cNvPr id="6" name="Rectangle 6"/>
          <p:cNvSpPr>
            <a:spLocks noGrp="1" noChangeArrowheads="1"/>
          </p:cNvSpPr>
          <p:nvPr>
            <p:ph type="sldNum" sz="quarter" idx="12"/>
          </p:nvPr>
        </p:nvSpPr>
        <p:spPr>
          <a:ln/>
        </p:spPr>
        <p:txBody>
          <a:bodyPr/>
          <a:lstStyle>
            <a:lvl1pPr>
              <a:defRPr/>
            </a:lvl1pPr>
          </a:lstStyle>
          <a:p>
            <a:pPr>
              <a:defRPr/>
            </a:pPr>
            <a:fld id="{74A1C38A-946A-4A94-9A82-4310D7392AB1}" type="slidenum">
              <a:rPr lang="hr-HR" altLang="sr-Latn-RS"/>
              <a:pPr>
                <a:defRPr/>
              </a:pPr>
              <a:t>‹#›</a:t>
            </a:fld>
            <a:endParaRPr lang="hr-HR" altLang="sr-Latn-RS"/>
          </a:p>
        </p:txBody>
      </p:sp>
    </p:spTree>
    <p:extLst>
      <p:ext uri="{BB962C8B-B14F-4D97-AF65-F5344CB8AC3E}">
        <p14:creationId xmlns:p14="http://schemas.microsoft.com/office/powerpoint/2010/main" val="3606533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6003" y="4858493"/>
            <a:ext cx="10404761" cy="1501330"/>
          </a:xfrm>
        </p:spPr>
        <p:txBody>
          <a:bodyPr anchor="t"/>
          <a:lstStyle>
            <a:lvl1pPr algn="l">
              <a:defRPr sz="3817" b="1" cap="all"/>
            </a:lvl1pPr>
          </a:lstStyle>
          <a:p>
            <a:r>
              <a:rPr lang="en-US" smtClean="0"/>
              <a:t>Click to edit Master title style</a:t>
            </a:r>
            <a:endParaRPr lang="hr-HR"/>
          </a:p>
        </p:txBody>
      </p:sp>
      <p:sp>
        <p:nvSpPr>
          <p:cNvPr id="3" name="Text Placeholder 2"/>
          <p:cNvSpPr>
            <a:spLocks noGrp="1"/>
          </p:cNvSpPr>
          <p:nvPr>
            <p:ph type="body" idx="1"/>
          </p:nvPr>
        </p:nvSpPr>
        <p:spPr>
          <a:xfrm>
            <a:off x="966003" y="3204151"/>
            <a:ext cx="10404761" cy="1654342"/>
          </a:xfrm>
        </p:spPr>
        <p:txBody>
          <a:bodyPr anchor="b"/>
          <a:lstStyle>
            <a:lvl1pPr marL="0" indent="0">
              <a:buNone/>
              <a:defRPr sz="1909"/>
            </a:lvl1pPr>
            <a:lvl2pPr marL="436306" indent="0">
              <a:buNone/>
              <a:defRPr sz="1718"/>
            </a:lvl2pPr>
            <a:lvl3pPr marL="872612" indent="0">
              <a:buNone/>
              <a:defRPr sz="1527"/>
            </a:lvl3pPr>
            <a:lvl4pPr marL="1308918" indent="0">
              <a:buNone/>
              <a:defRPr sz="1336"/>
            </a:lvl4pPr>
            <a:lvl5pPr marL="1745224" indent="0">
              <a:buNone/>
              <a:defRPr sz="1336"/>
            </a:lvl5pPr>
            <a:lvl6pPr marL="2181530" indent="0">
              <a:buNone/>
              <a:defRPr sz="1336"/>
            </a:lvl6pPr>
            <a:lvl7pPr marL="2617836" indent="0">
              <a:buNone/>
              <a:defRPr sz="1336"/>
            </a:lvl7pPr>
            <a:lvl8pPr marL="3054142" indent="0">
              <a:buNone/>
              <a:defRPr sz="1336"/>
            </a:lvl8pPr>
            <a:lvl9pPr marL="3490448" indent="0">
              <a:buNone/>
              <a:defRPr sz="1336"/>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sr-Latn-RS" altLang="sr-Latn-RS"/>
          </a:p>
        </p:txBody>
      </p:sp>
      <p:sp>
        <p:nvSpPr>
          <p:cNvPr id="5" name="Rectangle 5"/>
          <p:cNvSpPr>
            <a:spLocks noGrp="1" noChangeArrowheads="1"/>
          </p:cNvSpPr>
          <p:nvPr>
            <p:ph type="ftr" sz="quarter" idx="11"/>
          </p:nvPr>
        </p:nvSpPr>
        <p:spPr>
          <a:ln/>
        </p:spPr>
        <p:txBody>
          <a:bodyPr/>
          <a:lstStyle>
            <a:lvl1pPr>
              <a:defRPr/>
            </a:lvl1pPr>
          </a:lstStyle>
          <a:p>
            <a:pPr>
              <a:defRPr/>
            </a:pPr>
            <a:endParaRPr lang="sr-Latn-RS" altLang="sr-Latn-RS"/>
          </a:p>
        </p:txBody>
      </p:sp>
      <p:sp>
        <p:nvSpPr>
          <p:cNvPr id="6" name="Rectangle 6"/>
          <p:cNvSpPr>
            <a:spLocks noGrp="1" noChangeArrowheads="1"/>
          </p:cNvSpPr>
          <p:nvPr>
            <p:ph type="sldNum" sz="quarter" idx="12"/>
          </p:nvPr>
        </p:nvSpPr>
        <p:spPr>
          <a:ln/>
        </p:spPr>
        <p:txBody>
          <a:bodyPr/>
          <a:lstStyle>
            <a:lvl1pPr>
              <a:defRPr/>
            </a:lvl1pPr>
          </a:lstStyle>
          <a:p>
            <a:pPr>
              <a:defRPr/>
            </a:pPr>
            <a:fld id="{18E5AA89-5782-467E-9E59-5760A0E0A0F5}" type="slidenum">
              <a:rPr lang="hr-HR" altLang="sr-Latn-RS"/>
              <a:pPr>
                <a:defRPr/>
              </a:pPr>
              <a:t>‹#›</a:t>
            </a:fld>
            <a:endParaRPr lang="hr-HR" altLang="sr-Latn-RS"/>
          </a:p>
        </p:txBody>
      </p:sp>
    </p:spTree>
    <p:extLst>
      <p:ext uri="{BB962C8B-B14F-4D97-AF65-F5344CB8AC3E}">
        <p14:creationId xmlns:p14="http://schemas.microsoft.com/office/powerpoint/2010/main" val="1437241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611622" y="1763420"/>
            <a:ext cx="5421844" cy="4990294"/>
          </a:xfrm>
        </p:spPr>
        <p:txBody>
          <a:bodyPr/>
          <a:lstStyle>
            <a:lvl1pPr>
              <a:defRPr sz="2672"/>
            </a:lvl1pPr>
            <a:lvl2pPr>
              <a:defRPr sz="2290"/>
            </a:lvl2pPr>
            <a:lvl3pPr>
              <a:defRPr sz="1909"/>
            </a:lvl3pPr>
            <a:lvl4pPr>
              <a:defRPr sz="1718"/>
            </a:lvl4pPr>
            <a:lvl5pPr>
              <a:defRPr sz="1718"/>
            </a:lvl5pPr>
            <a:lvl6pPr>
              <a:defRPr sz="1718"/>
            </a:lvl6pPr>
            <a:lvl7pPr>
              <a:defRPr sz="1718"/>
            </a:lvl7pPr>
            <a:lvl8pPr>
              <a:defRPr sz="1718"/>
            </a:lvl8pPr>
            <a:lvl9pPr>
              <a:defRPr sz="1718"/>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206160" y="1763420"/>
            <a:ext cx="5421844" cy="4990294"/>
          </a:xfrm>
        </p:spPr>
        <p:txBody>
          <a:bodyPr/>
          <a:lstStyle>
            <a:lvl1pPr>
              <a:defRPr sz="2672"/>
            </a:lvl1pPr>
            <a:lvl2pPr>
              <a:defRPr sz="2290"/>
            </a:lvl2pPr>
            <a:lvl3pPr>
              <a:defRPr sz="1909"/>
            </a:lvl3pPr>
            <a:lvl4pPr>
              <a:defRPr sz="1718"/>
            </a:lvl4pPr>
            <a:lvl5pPr>
              <a:defRPr sz="1718"/>
            </a:lvl5pPr>
            <a:lvl6pPr>
              <a:defRPr sz="1718"/>
            </a:lvl6pPr>
            <a:lvl7pPr>
              <a:defRPr sz="1718"/>
            </a:lvl7pPr>
            <a:lvl8pPr>
              <a:defRPr sz="1718"/>
            </a:lvl8pPr>
            <a:lvl9pPr>
              <a:defRPr sz="1718"/>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Rectangle 4"/>
          <p:cNvSpPr>
            <a:spLocks noGrp="1" noChangeArrowheads="1"/>
          </p:cNvSpPr>
          <p:nvPr>
            <p:ph type="dt" sz="half" idx="10"/>
          </p:nvPr>
        </p:nvSpPr>
        <p:spPr>
          <a:ln/>
        </p:spPr>
        <p:txBody>
          <a:bodyPr/>
          <a:lstStyle>
            <a:lvl1pPr>
              <a:defRPr/>
            </a:lvl1pPr>
          </a:lstStyle>
          <a:p>
            <a:pPr>
              <a:defRPr/>
            </a:pPr>
            <a:endParaRPr lang="sr-Latn-RS" altLang="sr-Latn-RS"/>
          </a:p>
        </p:txBody>
      </p:sp>
      <p:sp>
        <p:nvSpPr>
          <p:cNvPr id="6" name="Rectangle 5"/>
          <p:cNvSpPr>
            <a:spLocks noGrp="1" noChangeArrowheads="1"/>
          </p:cNvSpPr>
          <p:nvPr>
            <p:ph type="ftr" sz="quarter" idx="11"/>
          </p:nvPr>
        </p:nvSpPr>
        <p:spPr>
          <a:ln/>
        </p:spPr>
        <p:txBody>
          <a:bodyPr/>
          <a:lstStyle>
            <a:lvl1pPr>
              <a:defRPr/>
            </a:lvl1pPr>
          </a:lstStyle>
          <a:p>
            <a:pPr>
              <a:defRPr/>
            </a:pPr>
            <a:endParaRPr lang="sr-Latn-RS" altLang="sr-Latn-RS"/>
          </a:p>
        </p:txBody>
      </p:sp>
      <p:sp>
        <p:nvSpPr>
          <p:cNvPr id="7" name="Rectangle 6"/>
          <p:cNvSpPr>
            <a:spLocks noGrp="1" noChangeArrowheads="1"/>
          </p:cNvSpPr>
          <p:nvPr>
            <p:ph type="sldNum" sz="quarter" idx="12"/>
          </p:nvPr>
        </p:nvSpPr>
        <p:spPr>
          <a:ln/>
        </p:spPr>
        <p:txBody>
          <a:bodyPr/>
          <a:lstStyle>
            <a:lvl1pPr>
              <a:defRPr/>
            </a:lvl1pPr>
          </a:lstStyle>
          <a:p>
            <a:pPr>
              <a:defRPr/>
            </a:pPr>
            <a:fld id="{35711985-098B-4BDB-A760-FB8A5E0ABD13}" type="slidenum">
              <a:rPr lang="hr-HR" altLang="sr-Latn-RS"/>
              <a:pPr>
                <a:defRPr/>
              </a:pPr>
              <a:t>‹#›</a:t>
            </a:fld>
            <a:endParaRPr lang="hr-HR" altLang="sr-Latn-RS"/>
          </a:p>
        </p:txBody>
      </p:sp>
    </p:spTree>
    <p:extLst>
      <p:ext uri="{BB962C8B-B14F-4D97-AF65-F5344CB8AC3E}">
        <p14:creationId xmlns:p14="http://schemas.microsoft.com/office/powerpoint/2010/main" val="2529753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1622" y="302994"/>
            <a:ext cx="11016382" cy="1258936"/>
          </a:xfrm>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611622" y="1692217"/>
            <a:ext cx="5407453" cy="704458"/>
          </a:xfrm>
        </p:spPr>
        <p:txBody>
          <a:bodyPr anchor="b"/>
          <a:lstStyle>
            <a:lvl1pPr marL="0" indent="0">
              <a:buNone/>
              <a:defRPr sz="2290" b="1"/>
            </a:lvl1pPr>
            <a:lvl2pPr marL="436306" indent="0">
              <a:buNone/>
              <a:defRPr sz="1909" b="1"/>
            </a:lvl2pPr>
            <a:lvl3pPr marL="872612" indent="0">
              <a:buNone/>
              <a:defRPr sz="1718" b="1"/>
            </a:lvl3pPr>
            <a:lvl4pPr marL="1308918" indent="0">
              <a:buNone/>
              <a:defRPr sz="1527" b="1"/>
            </a:lvl4pPr>
            <a:lvl5pPr marL="1745224" indent="0">
              <a:buNone/>
              <a:defRPr sz="1527" b="1"/>
            </a:lvl5pPr>
            <a:lvl6pPr marL="2181530" indent="0">
              <a:buNone/>
              <a:defRPr sz="1527" b="1"/>
            </a:lvl6pPr>
            <a:lvl7pPr marL="2617836" indent="0">
              <a:buNone/>
              <a:defRPr sz="1527" b="1"/>
            </a:lvl7pPr>
            <a:lvl8pPr marL="3054142" indent="0">
              <a:buNone/>
              <a:defRPr sz="1527" b="1"/>
            </a:lvl8pPr>
            <a:lvl9pPr marL="3490448" indent="0">
              <a:buNone/>
              <a:defRPr sz="1527" b="1"/>
            </a:lvl9pPr>
          </a:lstStyle>
          <a:p>
            <a:pPr lvl="0"/>
            <a:r>
              <a:rPr lang="en-US" smtClean="0"/>
              <a:t>Click to edit Master text styles</a:t>
            </a:r>
          </a:p>
        </p:txBody>
      </p:sp>
      <p:sp>
        <p:nvSpPr>
          <p:cNvPr id="4" name="Content Placeholder 3"/>
          <p:cNvSpPr>
            <a:spLocks noGrp="1"/>
          </p:cNvSpPr>
          <p:nvPr>
            <p:ph sz="half" idx="2"/>
          </p:nvPr>
        </p:nvSpPr>
        <p:spPr>
          <a:xfrm>
            <a:off x="611622" y="2396675"/>
            <a:ext cx="5407453" cy="4357039"/>
          </a:xfrm>
        </p:spPr>
        <p:txBody>
          <a:bodyPr/>
          <a:lstStyle>
            <a:lvl1pPr>
              <a:defRPr sz="2290"/>
            </a:lvl1pPr>
            <a:lvl2pPr>
              <a:defRPr sz="1909"/>
            </a:lvl2pPr>
            <a:lvl3pPr>
              <a:defRPr sz="1718"/>
            </a:lvl3pPr>
            <a:lvl4pPr>
              <a:defRPr sz="1527"/>
            </a:lvl4pPr>
            <a:lvl5pPr>
              <a:defRPr sz="1527"/>
            </a:lvl5pPr>
            <a:lvl6pPr>
              <a:defRPr sz="1527"/>
            </a:lvl6pPr>
            <a:lvl7pPr>
              <a:defRPr sz="1527"/>
            </a:lvl7pPr>
            <a:lvl8pPr>
              <a:defRPr sz="1527"/>
            </a:lvl8pPr>
            <a:lvl9pPr>
              <a:defRPr sz="152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216952" y="1692217"/>
            <a:ext cx="5411051" cy="704458"/>
          </a:xfrm>
        </p:spPr>
        <p:txBody>
          <a:bodyPr anchor="b"/>
          <a:lstStyle>
            <a:lvl1pPr marL="0" indent="0">
              <a:buNone/>
              <a:defRPr sz="2290" b="1"/>
            </a:lvl1pPr>
            <a:lvl2pPr marL="436306" indent="0">
              <a:buNone/>
              <a:defRPr sz="1909" b="1"/>
            </a:lvl2pPr>
            <a:lvl3pPr marL="872612" indent="0">
              <a:buNone/>
              <a:defRPr sz="1718" b="1"/>
            </a:lvl3pPr>
            <a:lvl4pPr marL="1308918" indent="0">
              <a:buNone/>
              <a:defRPr sz="1527" b="1"/>
            </a:lvl4pPr>
            <a:lvl5pPr marL="1745224" indent="0">
              <a:buNone/>
              <a:defRPr sz="1527" b="1"/>
            </a:lvl5pPr>
            <a:lvl6pPr marL="2181530" indent="0">
              <a:buNone/>
              <a:defRPr sz="1527" b="1"/>
            </a:lvl6pPr>
            <a:lvl7pPr marL="2617836" indent="0">
              <a:buNone/>
              <a:defRPr sz="1527" b="1"/>
            </a:lvl7pPr>
            <a:lvl8pPr marL="3054142" indent="0">
              <a:buNone/>
              <a:defRPr sz="1527" b="1"/>
            </a:lvl8pPr>
            <a:lvl9pPr marL="3490448" indent="0">
              <a:buNone/>
              <a:defRPr sz="1527" b="1"/>
            </a:lvl9pPr>
          </a:lstStyle>
          <a:p>
            <a:pPr lvl="0"/>
            <a:r>
              <a:rPr lang="en-US" smtClean="0"/>
              <a:t>Click to edit Master text styles</a:t>
            </a:r>
          </a:p>
        </p:txBody>
      </p:sp>
      <p:sp>
        <p:nvSpPr>
          <p:cNvPr id="6" name="Content Placeholder 5"/>
          <p:cNvSpPr>
            <a:spLocks noGrp="1"/>
          </p:cNvSpPr>
          <p:nvPr>
            <p:ph sz="quarter" idx="4"/>
          </p:nvPr>
        </p:nvSpPr>
        <p:spPr>
          <a:xfrm>
            <a:off x="6216952" y="2396675"/>
            <a:ext cx="5411051" cy="4357039"/>
          </a:xfrm>
        </p:spPr>
        <p:txBody>
          <a:bodyPr/>
          <a:lstStyle>
            <a:lvl1pPr>
              <a:defRPr sz="2290"/>
            </a:lvl1pPr>
            <a:lvl2pPr>
              <a:defRPr sz="1909"/>
            </a:lvl2pPr>
            <a:lvl3pPr>
              <a:defRPr sz="1718"/>
            </a:lvl3pPr>
            <a:lvl4pPr>
              <a:defRPr sz="1527"/>
            </a:lvl4pPr>
            <a:lvl5pPr>
              <a:defRPr sz="1527"/>
            </a:lvl5pPr>
            <a:lvl6pPr>
              <a:defRPr sz="1527"/>
            </a:lvl6pPr>
            <a:lvl7pPr>
              <a:defRPr sz="1527"/>
            </a:lvl7pPr>
            <a:lvl8pPr>
              <a:defRPr sz="1527"/>
            </a:lvl8pPr>
            <a:lvl9pPr>
              <a:defRPr sz="152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Rectangle 4"/>
          <p:cNvSpPr>
            <a:spLocks noGrp="1" noChangeArrowheads="1"/>
          </p:cNvSpPr>
          <p:nvPr>
            <p:ph type="dt" sz="half" idx="10"/>
          </p:nvPr>
        </p:nvSpPr>
        <p:spPr>
          <a:ln/>
        </p:spPr>
        <p:txBody>
          <a:bodyPr/>
          <a:lstStyle>
            <a:lvl1pPr>
              <a:defRPr/>
            </a:lvl1pPr>
          </a:lstStyle>
          <a:p>
            <a:pPr>
              <a:defRPr/>
            </a:pPr>
            <a:endParaRPr lang="sr-Latn-RS" altLang="sr-Latn-RS"/>
          </a:p>
        </p:txBody>
      </p:sp>
      <p:sp>
        <p:nvSpPr>
          <p:cNvPr id="8" name="Rectangle 5"/>
          <p:cNvSpPr>
            <a:spLocks noGrp="1" noChangeArrowheads="1"/>
          </p:cNvSpPr>
          <p:nvPr>
            <p:ph type="ftr" sz="quarter" idx="11"/>
          </p:nvPr>
        </p:nvSpPr>
        <p:spPr>
          <a:ln/>
        </p:spPr>
        <p:txBody>
          <a:bodyPr/>
          <a:lstStyle>
            <a:lvl1pPr>
              <a:defRPr/>
            </a:lvl1pPr>
          </a:lstStyle>
          <a:p>
            <a:pPr>
              <a:defRPr/>
            </a:pPr>
            <a:endParaRPr lang="sr-Latn-RS" altLang="sr-Latn-RS"/>
          </a:p>
        </p:txBody>
      </p:sp>
      <p:sp>
        <p:nvSpPr>
          <p:cNvPr id="9" name="Rectangle 6"/>
          <p:cNvSpPr>
            <a:spLocks noGrp="1" noChangeArrowheads="1"/>
          </p:cNvSpPr>
          <p:nvPr>
            <p:ph type="sldNum" sz="quarter" idx="12"/>
          </p:nvPr>
        </p:nvSpPr>
        <p:spPr>
          <a:ln/>
        </p:spPr>
        <p:txBody>
          <a:bodyPr/>
          <a:lstStyle>
            <a:lvl1pPr>
              <a:defRPr/>
            </a:lvl1pPr>
          </a:lstStyle>
          <a:p>
            <a:pPr>
              <a:defRPr/>
            </a:pPr>
            <a:fld id="{D9D10D82-A084-4B5C-A342-7A939D33C40F}" type="slidenum">
              <a:rPr lang="hr-HR" altLang="sr-Latn-RS"/>
              <a:pPr>
                <a:defRPr/>
              </a:pPr>
              <a:t>‹#›</a:t>
            </a:fld>
            <a:endParaRPr lang="hr-HR" altLang="sr-Latn-RS"/>
          </a:p>
        </p:txBody>
      </p:sp>
    </p:spTree>
    <p:extLst>
      <p:ext uri="{BB962C8B-B14F-4D97-AF65-F5344CB8AC3E}">
        <p14:creationId xmlns:p14="http://schemas.microsoft.com/office/powerpoint/2010/main" val="192610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Rectangle 4"/>
          <p:cNvSpPr>
            <a:spLocks noGrp="1" noChangeArrowheads="1"/>
          </p:cNvSpPr>
          <p:nvPr>
            <p:ph type="dt" sz="half" idx="10"/>
          </p:nvPr>
        </p:nvSpPr>
        <p:spPr>
          <a:ln/>
        </p:spPr>
        <p:txBody>
          <a:bodyPr/>
          <a:lstStyle>
            <a:lvl1pPr>
              <a:defRPr/>
            </a:lvl1pPr>
          </a:lstStyle>
          <a:p>
            <a:pPr>
              <a:defRPr/>
            </a:pPr>
            <a:endParaRPr lang="sr-Latn-RS" altLang="sr-Latn-RS"/>
          </a:p>
        </p:txBody>
      </p:sp>
      <p:sp>
        <p:nvSpPr>
          <p:cNvPr id="4" name="Rectangle 5"/>
          <p:cNvSpPr>
            <a:spLocks noGrp="1" noChangeArrowheads="1"/>
          </p:cNvSpPr>
          <p:nvPr>
            <p:ph type="ftr" sz="quarter" idx="11"/>
          </p:nvPr>
        </p:nvSpPr>
        <p:spPr>
          <a:ln/>
        </p:spPr>
        <p:txBody>
          <a:bodyPr/>
          <a:lstStyle>
            <a:lvl1pPr>
              <a:defRPr/>
            </a:lvl1pPr>
          </a:lstStyle>
          <a:p>
            <a:pPr>
              <a:defRPr/>
            </a:pPr>
            <a:endParaRPr lang="sr-Latn-RS" altLang="sr-Latn-RS"/>
          </a:p>
        </p:txBody>
      </p:sp>
      <p:sp>
        <p:nvSpPr>
          <p:cNvPr id="5" name="Rectangle 6"/>
          <p:cNvSpPr>
            <a:spLocks noGrp="1" noChangeArrowheads="1"/>
          </p:cNvSpPr>
          <p:nvPr>
            <p:ph type="sldNum" sz="quarter" idx="12"/>
          </p:nvPr>
        </p:nvSpPr>
        <p:spPr>
          <a:ln/>
        </p:spPr>
        <p:txBody>
          <a:bodyPr/>
          <a:lstStyle>
            <a:lvl1pPr>
              <a:defRPr/>
            </a:lvl1pPr>
          </a:lstStyle>
          <a:p>
            <a:pPr>
              <a:defRPr/>
            </a:pPr>
            <a:fld id="{2451BDA4-7201-4B0E-8BA1-5A671143D071}" type="slidenum">
              <a:rPr lang="hr-HR" altLang="sr-Latn-RS"/>
              <a:pPr>
                <a:defRPr/>
              </a:pPr>
              <a:t>‹#›</a:t>
            </a:fld>
            <a:endParaRPr lang="hr-HR" altLang="sr-Latn-RS"/>
          </a:p>
        </p:txBody>
      </p:sp>
    </p:spTree>
    <p:extLst>
      <p:ext uri="{BB962C8B-B14F-4D97-AF65-F5344CB8AC3E}">
        <p14:creationId xmlns:p14="http://schemas.microsoft.com/office/powerpoint/2010/main" val="2359456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r-Latn-RS" altLang="sr-Latn-RS"/>
          </a:p>
        </p:txBody>
      </p:sp>
      <p:sp>
        <p:nvSpPr>
          <p:cNvPr id="3" name="Rectangle 5"/>
          <p:cNvSpPr>
            <a:spLocks noGrp="1" noChangeArrowheads="1"/>
          </p:cNvSpPr>
          <p:nvPr>
            <p:ph type="ftr" sz="quarter" idx="11"/>
          </p:nvPr>
        </p:nvSpPr>
        <p:spPr>
          <a:ln/>
        </p:spPr>
        <p:txBody>
          <a:bodyPr/>
          <a:lstStyle>
            <a:lvl1pPr>
              <a:defRPr/>
            </a:lvl1pPr>
          </a:lstStyle>
          <a:p>
            <a:pPr>
              <a:defRPr/>
            </a:pPr>
            <a:endParaRPr lang="sr-Latn-RS" altLang="sr-Latn-RS"/>
          </a:p>
        </p:txBody>
      </p:sp>
      <p:sp>
        <p:nvSpPr>
          <p:cNvPr id="4" name="Rectangle 6"/>
          <p:cNvSpPr>
            <a:spLocks noGrp="1" noChangeArrowheads="1"/>
          </p:cNvSpPr>
          <p:nvPr>
            <p:ph type="sldNum" sz="quarter" idx="12"/>
          </p:nvPr>
        </p:nvSpPr>
        <p:spPr>
          <a:ln/>
        </p:spPr>
        <p:txBody>
          <a:bodyPr/>
          <a:lstStyle>
            <a:lvl1pPr>
              <a:defRPr/>
            </a:lvl1pPr>
          </a:lstStyle>
          <a:p>
            <a:pPr>
              <a:defRPr/>
            </a:pPr>
            <a:fld id="{34198CBB-92F2-45AB-AFCA-79419AEB2ED0}" type="slidenum">
              <a:rPr lang="hr-HR" altLang="sr-Latn-RS"/>
              <a:pPr>
                <a:defRPr/>
              </a:pPr>
              <a:t>‹#›</a:t>
            </a:fld>
            <a:endParaRPr lang="hr-HR" altLang="sr-Latn-RS"/>
          </a:p>
        </p:txBody>
      </p:sp>
    </p:spTree>
    <p:extLst>
      <p:ext uri="{BB962C8B-B14F-4D97-AF65-F5344CB8AC3E}">
        <p14:creationId xmlns:p14="http://schemas.microsoft.com/office/powerpoint/2010/main" val="652189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1622" y="301479"/>
            <a:ext cx="4027708" cy="1280145"/>
          </a:xfrm>
        </p:spPr>
        <p:txBody>
          <a:bodyPr anchor="b"/>
          <a:lstStyle>
            <a:lvl1pPr algn="l">
              <a:defRPr sz="1909" b="1"/>
            </a:lvl1pPr>
          </a:lstStyle>
          <a:p>
            <a:r>
              <a:rPr lang="en-US" smtClean="0"/>
              <a:t>Click to edit Master title style</a:t>
            </a:r>
            <a:endParaRPr lang="hr-HR"/>
          </a:p>
        </p:txBody>
      </p:sp>
      <p:sp>
        <p:nvSpPr>
          <p:cNvPr id="3" name="Content Placeholder 2"/>
          <p:cNvSpPr>
            <a:spLocks noGrp="1"/>
          </p:cNvSpPr>
          <p:nvPr>
            <p:ph idx="1"/>
          </p:nvPr>
        </p:nvSpPr>
        <p:spPr>
          <a:xfrm>
            <a:off x="4785039" y="301479"/>
            <a:ext cx="6842965" cy="6452235"/>
          </a:xfrm>
        </p:spPr>
        <p:txBody>
          <a:bodyPr/>
          <a:lstStyle>
            <a:lvl1pPr>
              <a:defRPr sz="3054"/>
            </a:lvl1pPr>
            <a:lvl2pPr>
              <a:defRPr sz="2672"/>
            </a:lvl2pPr>
            <a:lvl3pPr>
              <a:defRPr sz="2290"/>
            </a:lvl3pPr>
            <a:lvl4pPr>
              <a:defRPr sz="1909"/>
            </a:lvl4pPr>
            <a:lvl5pPr>
              <a:defRPr sz="1909"/>
            </a:lvl5pPr>
            <a:lvl6pPr>
              <a:defRPr sz="1909"/>
            </a:lvl6pPr>
            <a:lvl7pPr>
              <a:defRPr sz="1909"/>
            </a:lvl7pPr>
            <a:lvl8pPr>
              <a:defRPr sz="1909"/>
            </a:lvl8pPr>
            <a:lvl9pPr>
              <a:defRPr sz="190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611622" y="1581624"/>
            <a:ext cx="4027708" cy="5172090"/>
          </a:xfrm>
        </p:spPr>
        <p:txBody>
          <a:bodyPr/>
          <a:lstStyle>
            <a:lvl1pPr marL="0" indent="0">
              <a:buNone/>
              <a:defRPr sz="1336"/>
            </a:lvl1pPr>
            <a:lvl2pPr marL="436306" indent="0">
              <a:buNone/>
              <a:defRPr sz="1145"/>
            </a:lvl2pPr>
            <a:lvl3pPr marL="872612" indent="0">
              <a:buNone/>
              <a:defRPr sz="954"/>
            </a:lvl3pPr>
            <a:lvl4pPr marL="1308918" indent="0">
              <a:buNone/>
              <a:defRPr sz="859"/>
            </a:lvl4pPr>
            <a:lvl5pPr marL="1745224" indent="0">
              <a:buNone/>
              <a:defRPr sz="859"/>
            </a:lvl5pPr>
            <a:lvl6pPr marL="2181530" indent="0">
              <a:buNone/>
              <a:defRPr sz="859"/>
            </a:lvl6pPr>
            <a:lvl7pPr marL="2617836" indent="0">
              <a:buNone/>
              <a:defRPr sz="859"/>
            </a:lvl7pPr>
            <a:lvl8pPr marL="3054142" indent="0">
              <a:buNone/>
              <a:defRPr sz="859"/>
            </a:lvl8pPr>
            <a:lvl9pPr marL="3490448" indent="0">
              <a:buNone/>
              <a:defRPr sz="859"/>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sr-Latn-RS" altLang="sr-Latn-RS"/>
          </a:p>
        </p:txBody>
      </p:sp>
      <p:sp>
        <p:nvSpPr>
          <p:cNvPr id="6" name="Rectangle 5"/>
          <p:cNvSpPr>
            <a:spLocks noGrp="1" noChangeArrowheads="1"/>
          </p:cNvSpPr>
          <p:nvPr>
            <p:ph type="ftr" sz="quarter" idx="11"/>
          </p:nvPr>
        </p:nvSpPr>
        <p:spPr>
          <a:ln/>
        </p:spPr>
        <p:txBody>
          <a:bodyPr/>
          <a:lstStyle>
            <a:lvl1pPr>
              <a:defRPr/>
            </a:lvl1pPr>
          </a:lstStyle>
          <a:p>
            <a:pPr>
              <a:defRPr/>
            </a:pPr>
            <a:endParaRPr lang="sr-Latn-RS" altLang="sr-Latn-RS"/>
          </a:p>
        </p:txBody>
      </p:sp>
      <p:sp>
        <p:nvSpPr>
          <p:cNvPr id="7" name="Rectangle 6"/>
          <p:cNvSpPr>
            <a:spLocks noGrp="1" noChangeArrowheads="1"/>
          </p:cNvSpPr>
          <p:nvPr>
            <p:ph type="sldNum" sz="quarter" idx="12"/>
          </p:nvPr>
        </p:nvSpPr>
        <p:spPr>
          <a:ln/>
        </p:spPr>
        <p:txBody>
          <a:bodyPr/>
          <a:lstStyle>
            <a:lvl1pPr>
              <a:defRPr/>
            </a:lvl1pPr>
          </a:lstStyle>
          <a:p>
            <a:pPr>
              <a:defRPr/>
            </a:pPr>
            <a:fld id="{DBB74EAF-7DF1-4A9F-9EAD-7C4134E76036}" type="slidenum">
              <a:rPr lang="hr-HR" altLang="sr-Latn-RS"/>
              <a:pPr>
                <a:defRPr/>
              </a:pPr>
              <a:t>‹#›</a:t>
            </a:fld>
            <a:endParaRPr lang="hr-HR" altLang="sr-Latn-RS"/>
          </a:p>
        </p:txBody>
      </p:sp>
    </p:spTree>
    <p:extLst>
      <p:ext uri="{BB962C8B-B14F-4D97-AF65-F5344CB8AC3E}">
        <p14:creationId xmlns:p14="http://schemas.microsoft.com/office/powerpoint/2010/main" val="3931140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9716" y="5291773"/>
            <a:ext cx="7343055" cy="624166"/>
          </a:xfrm>
        </p:spPr>
        <p:txBody>
          <a:bodyPr anchor="b"/>
          <a:lstStyle>
            <a:lvl1pPr algn="l">
              <a:defRPr sz="1909" b="1"/>
            </a:lvl1pPr>
          </a:lstStyle>
          <a:p>
            <a:r>
              <a:rPr lang="en-US" smtClean="0"/>
              <a:t>Click to edit Master title style</a:t>
            </a:r>
            <a:endParaRPr lang="hr-HR"/>
          </a:p>
        </p:txBody>
      </p:sp>
      <p:sp>
        <p:nvSpPr>
          <p:cNvPr id="3" name="Picture Placeholder 2"/>
          <p:cNvSpPr>
            <a:spLocks noGrp="1"/>
          </p:cNvSpPr>
          <p:nvPr>
            <p:ph type="pic" idx="1"/>
          </p:nvPr>
        </p:nvSpPr>
        <p:spPr>
          <a:xfrm>
            <a:off x="2399716" y="675675"/>
            <a:ext cx="7343055" cy="4535805"/>
          </a:xfrm>
        </p:spPr>
        <p:txBody>
          <a:bodyPr/>
          <a:lstStyle>
            <a:lvl1pPr marL="0" indent="0">
              <a:buNone/>
              <a:defRPr sz="3054"/>
            </a:lvl1pPr>
            <a:lvl2pPr marL="436306" indent="0">
              <a:buNone/>
              <a:defRPr sz="2672"/>
            </a:lvl2pPr>
            <a:lvl3pPr marL="872612" indent="0">
              <a:buNone/>
              <a:defRPr sz="2290"/>
            </a:lvl3pPr>
            <a:lvl4pPr marL="1308918" indent="0">
              <a:buNone/>
              <a:defRPr sz="1909"/>
            </a:lvl4pPr>
            <a:lvl5pPr marL="1745224" indent="0">
              <a:buNone/>
              <a:defRPr sz="1909"/>
            </a:lvl5pPr>
            <a:lvl6pPr marL="2181530" indent="0">
              <a:buNone/>
              <a:defRPr sz="1909"/>
            </a:lvl6pPr>
            <a:lvl7pPr marL="2617836" indent="0">
              <a:buNone/>
              <a:defRPr sz="1909"/>
            </a:lvl7pPr>
            <a:lvl8pPr marL="3054142" indent="0">
              <a:buNone/>
              <a:defRPr sz="1909"/>
            </a:lvl8pPr>
            <a:lvl9pPr marL="3490448" indent="0">
              <a:buNone/>
              <a:defRPr sz="1909"/>
            </a:lvl9pPr>
          </a:lstStyle>
          <a:p>
            <a:pPr lvl="0"/>
            <a:endParaRPr lang="hr-HR" noProof="0" smtClean="0"/>
          </a:p>
        </p:txBody>
      </p:sp>
      <p:sp>
        <p:nvSpPr>
          <p:cNvPr id="4" name="Text Placeholder 3"/>
          <p:cNvSpPr>
            <a:spLocks noGrp="1"/>
          </p:cNvSpPr>
          <p:nvPr>
            <p:ph type="body" sz="half" idx="2"/>
          </p:nvPr>
        </p:nvSpPr>
        <p:spPr>
          <a:xfrm>
            <a:off x="2399716" y="5915939"/>
            <a:ext cx="7343055" cy="887769"/>
          </a:xfrm>
        </p:spPr>
        <p:txBody>
          <a:bodyPr/>
          <a:lstStyle>
            <a:lvl1pPr marL="0" indent="0">
              <a:buNone/>
              <a:defRPr sz="1336"/>
            </a:lvl1pPr>
            <a:lvl2pPr marL="436306" indent="0">
              <a:buNone/>
              <a:defRPr sz="1145"/>
            </a:lvl2pPr>
            <a:lvl3pPr marL="872612" indent="0">
              <a:buNone/>
              <a:defRPr sz="954"/>
            </a:lvl3pPr>
            <a:lvl4pPr marL="1308918" indent="0">
              <a:buNone/>
              <a:defRPr sz="859"/>
            </a:lvl4pPr>
            <a:lvl5pPr marL="1745224" indent="0">
              <a:buNone/>
              <a:defRPr sz="859"/>
            </a:lvl5pPr>
            <a:lvl6pPr marL="2181530" indent="0">
              <a:buNone/>
              <a:defRPr sz="859"/>
            </a:lvl6pPr>
            <a:lvl7pPr marL="2617836" indent="0">
              <a:buNone/>
              <a:defRPr sz="859"/>
            </a:lvl7pPr>
            <a:lvl8pPr marL="3054142" indent="0">
              <a:buNone/>
              <a:defRPr sz="859"/>
            </a:lvl8pPr>
            <a:lvl9pPr marL="3490448" indent="0">
              <a:buNone/>
              <a:defRPr sz="859"/>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sr-Latn-RS" altLang="sr-Latn-RS"/>
          </a:p>
        </p:txBody>
      </p:sp>
      <p:sp>
        <p:nvSpPr>
          <p:cNvPr id="6" name="Rectangle 5"/>
          <p:cNvSpPr>
            <a:spLocks noGrp="1" noChangeArrowheads="1"/>
          </p:cNvSpPr>
          <p:nvPr>
            <p:ph type="ftr" sz="quarter" idx="11"/>
          </p:nvPr>
        </p:nvSpPr>
        <p:spPr>
          <a:ln/>
        </p:spPr>
        <p:txBody>
          <a:bodyPr/>
          <a:lstStyle>
            <a:lvl1pPr>
              <a:defRPr/>
            </a:lvl1pPr>
          </a:lstStyle>
          <a:p>
            <a:pPr>
              <a:defRPr/>
            </a:pPr>
            <a:endParaRPr lang="sr-Latn-RS" altLang="sr-Latn-RS"/>
          </a:p>
        </p:txBody>
      </p:sp>
      <p:sp>
        <p:nvSpPr>
          <p:cNvPr id="7" name="Rectangle 6"/>
          <p:cNvSpPr>
            <a:spLocks noGrp="1" noChangeArrowheads="1"/>
          </p:cNvSpPr>
          <p:nvPr>
            <p:ph type="sldNum" sz="quarter" idx="12"/>
          </p:nvPr>
        </p:nvSpPr>
        <p:spPr>
          <a:ln/>
        </p:spPr>
        <p:txBody>
          <a:bodyPr/>
          <a:lstStyle>
            <a:lvl1pPr>
              <a:defRPr/>
            </a:lvl1pPr>
          </a:lstStyle>
          <a:p>
            <a:pPr>
              <a:defRPr/>
            </a:pPr>
            <a:fld id="{7026FB1B-E377-4E8A-98B0-29F86B01961B}" type="slidenum">
              <a:rPr lang="hr-HR" altLang="sr-Latn-RS"/>
              <a:pPr>
                <a:defRPr/>
              </a:pPr>
              <a:t>‹#›</a:t>
            </a:fld>
            <a:endParaRPr lang="hr-HR" altLang="sr-Latn-RS"/>
          </a:p>
        </p:txBody>
      </p:sp>
    </p:spTree>
    <p:extLst>
      <p:ext uri="{BB962C8B-B14F-4D97-AF65-F5344CB8AC3E}">
        <p14:creationId xmlns:p14="http://schemas.microsoft.com/office/powerpoint/2010/main" val="1204449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11188" y="303213"/>
            <a:ext cx="11017250"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927" tIns="52464" rIns="104927" bIns="52464" numCol="1" anchor="ctr" anchorCtr="0" compatLnSpc="1">
            <a:prstTxWarp prst="textNoShape">
              <a:avLst/>
            </a:prstTxWarp>
          </a:bodyPr>
          <a:lstStyle/>
          <a:p>
            <a:pPr lvl="0"/>
            <a:r>
              <a:rPr lang="hr-HR" altLang="sr-Latn-RS" smtClean="0"/>
              <a:t>Click to edit Master title style</a:t>
            </a:r>
          </a:p>
        </p:txBody>
      </p:sp>
      <p:sp>
        <p:nvSpPr>
          <p:cNvPr id="1027" name="Rectangle 3"/>
          <p:cNvSpPr>
            <a:spLocks noGrp="1" noChangeArrowheads="1"/>
          </p:cNvSpPr>
          <p:nvPr>
            <p:ph type="body" idx="1"/>
          </p:nvPr>
        </p:nvSpPr>
        <p:spPr bwMode="auto">
          <a:xfrm>
            <a:off x="611188" y="1763713"/>
            <a:ext cx="11017250" cy="498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927" tIns="52464" rIns="104927" bIns="52464" numCol="1" anchor="t" anchorCtr="0" compatLnSpc="1">
            <a:prstTxWarp prst="textNoShape">
              <a:avLst/>
            </a:prstTxWarp>
          </a:bodyPr>
          <a:lstStyle/>
          <a:p>
            <a:pPr lvl="0"/>
            <a:r>
              <a:rPr lang="hr-HR" altLang="sr-Latn-RS" smtClean="0"/>
              <a:t>Click to edit Master text styles</a:t>
            </a:r>
          </a:p>
          <a:p>
            <a:pPr lvl="1"/>
            <a:r>
              <a:rPr lang="hr-HR" altLang="sr-Latn-RS" smtClean="0"/>
              <a:t>Second level</a:t>
            </a:r>
          </a:p>
          <a:p>
            <a:pPr lvl="2"/>
            <a:r>
              <a:rPr lang="hr-HR" altLang="sr-Latn-RS" smtClean="0"/>
              <a:t>Third level</a:t>
            </a:r>
          </a:p>
          <a:p>
            <a:pPr lvl="3"/>
            <a:r>
              <a:rPr lang="hr-HR" altLang="sr-Latn-RS" smtClean="0"/>
              <a:t>Fourth level</a:t>
            </a:r>
          </a:p>
          <a:p>
            <a:pPr lvl="4"/>
            <a:r>
              <a:rPr lang="hr-HR" altLang="sr-Latn-RS" smtClean="0"/>
              <a:t>Fifth level</a:t>
            </a:r>
          </a:p>
        </p:txBody>
      </p:sp>
      <p:sp>
        <p:nvSpPr>
          <p:cNvPr id="30724" name="Rectangle 4"/>
          <p:cNvSpPr>
            <a:spLocks noGrp="1" noChangeArrowheads="1"/>
          </p:cNvSpPr>
          <p:nvPr>
            <p:ph type="dt" sz="half" idx="2"/>
          </p:nvPr>
        </p:nvSpPr>
        <p:spPr bwMode="auto">
          <a:xfrm>
            <a:off x="611188" y="6883400"/>
            <a:ext cx="2857500" cy="525463"/>
          </a:xfrm>
          <a:prstGeom prst="rect">
            <a:avLst/>
          </a:prstGeom>
          <a:noFill/>
          <a:ln w="9525">
            <a:noFill/>
            <a:miter lim="800000"/>
            <a:headEnd/>
            <a:tailEnd/>
          </a:ln>
          <a:effectLst/>
        </p:spPr>
        <p:txBody>
          <a:bodyPr vert="horz" wrap="square" lIns="104927" tIns="52464" rIns="104927" bIns="52464" numCol="1" anchor="t" anchorCtr="0" compatLnSpc="1">
            <a:prstTxWarp prst="textNoShape">
              <a:avLst/>
            </a:prstTxWarp>
          </a:bodyPr>
          <a:lstStyle>
            <a:lvl1pPr eaLnBrk="1" hangingPunct="1">
              <a:defRPr sz="1527"/>
            </a:lvl1pPr>
          </a:lstStyle>
          <a:p>
            <a:pPr>
              <a:defRPr/>
            </a:pPr>
            <a:endParaRPr lang="sr-Latn-RS" altLang="sr-Latn-RS"/>
          </a:p>
        </p:txBody>
      </p:sp>
      <p:sp>
        <p:nvSpPr>
          <p:cNvPr id="30725" name="Rectangle 5"/>
          <p:cNvSpPr>
            <a:spLocks noGrp="1" noChangeArrowheads="1"/>
          </p:cNvSpPr>
          <p:nvPr>
            <p:ph type="ftr" sz="quarter" idx="3"/>
          </p:nvPr>
        </p:nvSpPr>
        <p:spPr bwMode="auto">
          <a:xfrm>
            <a:off x="4183063" y="6883400"/>
            <a:ext cx="3873500" cy="525463"/>
          </a:xfrm>
          <a:prstGeom prst="rect">
            <a:avLst/>
          </a:prstGeom>
          <a:noFill/>
          <a:ln w="9525">
            <a:noFill/>
            <a:miter lim="800000"/>
            <a:headEnd/>
            <a:tailEnd/>
          </a:ln>
          <a:effectLst/>
        </p:spPr>
        <p:txBody>
          <a:bodyPr vert="horz" wrap="square" lIns="104927" tIns="52464" rIns="104927" bIns="52464" numCol="1" anchor="t" anchorCtr="0" compatLnSpc="1">
            <a:prstTxWarp prst="textNoShape">
              <a:avLst/>
            </a:prstTxWarp>
          </a:bodyPr>
          <a:lstStyle>
            <a:lvl1pPr algn="ctr" eaLnBrk="1" hangingPunct="1">
              <a:defRPr sz="1527"/>
            </a:lvl1pPr>
          </a:lstStyle>
          <a:p>
            <a:pPr>
              <a:defRPr/>
            </a:pPr>
            <a:endParaRPr lang="sr-Latn-RS" altLang="sr-Latn-RS"/>
          </a:p>
        </p:txBody>
      </p:sp>
      <p:sp>
        <p:nvSpPr>
          <p:cNvPr id="30726" name="Rectangle 6"/>
          <p:cNvSpPr>
            <a:spLocks noGrp="1" noChangeArrowheads="1"/>
          </p:cNvSpPr>
          <p:nvPr>
            <p:ph type="sldNum" sz="quarter" idx="4"/>
          </p:nvPr>
        </p:nvSpPr>
        <p:spPr bwMode="auto">
          <a:xfrm>
            <a:off x="8770938" y="6883400"/>
            <a:ext cx="2857500" cy="525463"/>
          </a:xfrm>
          <a:prstGeom prst="rect">
            <a:avLst/>
          </a:prstGeom>
          <a:noFill/>
          <a:ln w="9525">
            <a:noFill/>
            <a:miter lim="800000"/>
            <a:headEnd/>
            <a:tailEnd/>
          </a:ln>
          <a:effectLst/>
        </p:spPr>
        <p:txBody>
          <a:bodyPr vert="horz" wrap="square" lIns="104927" tIns="52464" rIns="104927" bIns="52464" numCol="1" anchor="t" anchorCtr="0" compatLnSpc="1">
            <a:prstTxWarp prst="textNoShape">
              <a:avLst/>
            </a:prstTxWarp>
          </a:bodyPr>
          <a:lstStyle>
            <a:lvl1pPr algn="r" eaLnBrk="1" hangingPunct="1">
              <a:defRPr sz="1527"/>
            </a:lvl1pPr>
          </a:lstStyle>
          <a:p>
            <a:pPr>
              <a:defRPr/>
            </a:pPr>
            <a:fld id="{6DF1ED23-837B-433D-9533-44822D837266}" type="slidenum">
              <a:rPr lang="hr-HR" altLang="sr-Latn-RS"/>
              <a:pPr>
                <a:defRPr/>
              </a:pPr>
              <a:t>‹#›</a:t>
            </a:fld>
            <a:endParaRPr lang="hr-HR" altLang="sr-Latn-R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ctr" defTabSz="1000125" rtl="0" eaLnBrk="0" fontAlgn="base" hangingPunct="0">
        <a:spcBef>
          <a:spcPct val="0"/>
        </a:spcBef>
        <a:spcAft>
          <a:spcPct val="0"/>
        </a:spcAft>
        <a:defRPr sz="4700">
          <a:solidFill>
            <a:schemeClr val="tx2"/>
          </a:solidFill>
          <a:latin typeface="+mj-lt"/>
          <a:ea typeface="+mj-ea"/>
          <a:cs typeface="+mj-cs"/>
        </a:defRPr>
      </a:lvl1pPr>
      <a:lvl2pPr algn="ctr" defTabSz="1000125" rtl="0" eaLnBrk="0" fontAlgn="base" hangingPunct="0">
        <a:spcBef>
          <a:spcPct val="0"/>
        </a:spcBef>
        <a:spcAft>
          <a:spcPct val="0"/>
        </a:spcAft>
        <a:defRPr sz="4700">
          <a:solidFill>
            <a:schemeClr val="tx2"/>
          </a:solidFill>
          <a:latin typeface="Arial" charset="0"/>
        </a:defRPr>
      </a:lvl2pPr>
      <a:lvl3pPr algn="ctr" defTabSz="1000125" rtl="0" eaLnBrk="0" fontAlgn="base" hangingPunct="0">
        <a:spcBef>
          <a:spcPct val="0"/>
        </a:spcBef>
        <a:spcAft>
          <a:spcPct val="0"/>
        </a:spcAft>
        <a:defRPr sz="4700">
          <a:solidFill>
            <a:schemeClr val="tx2"/>
          </a:solidFill>
          <a:latin typeface="Arial" charset="0"/>
        </a:defRPr>
      </a:lvl3pPr>
      <a:lvl4pPr algn="ctr" defTabSz="1000125" rtl="0" eaLnBrk="0" fontAlgn="base" hangingPunct="0">
        <a:spcBef>
          <a:spcPct val="0"/>
        </a:spcBef>
        <a:spcAft>
          <a:spcPct val="0"/>
        </a:spcAft>
        <a:defRPr sz="4700">
          <a:solidFill>
            <a:schemeClr val="tx2"/>
          </a:solidFill>
          <a:latin typeface="Arial" charset="0"/>
        </a:defRPr>
      </a:lvl4pPr>
      <a:lvl5pPr algn="ctr" defTabSz="1000125" rtl="0" eaLnBrk="0" fontAlgn="base" hangingPunct="0">
        <a:spcBef>
          <a:spcPct val="0"/>
        </a:spcBef>
        <a:spcAft>
          <a:spcPct val="0"/>
        </a:spcAft>
        <a:defRPr sz="4700">
          <a:solidFill>
            <a:schemeClr val="tx2"/>
          </a:solidFill>
          <a:latin typeface="Arial" charset="0"/>
        </a:defRPr>
      </a:lvl5pPr>
      <a:lvl6pPr marL="436306" algn="ctr" defTabSz="1001383" rtl="0" fontAlgn="base">
        <a:spcBef>
          <a:spcPct val="0"/>
        </a:spcBef>
        <a:spcAft>
          <a:spcPct val="0"/>
        </a:spcAft>
        <a:defRPr sz="4772">
          <a:solidFill>
            <a:schemeClr val="tx2"/>
          </a:solidFill>
          <a:latin typeface="Arial" charset="0"/>
        </a:defRPr>
      </a:lvl6pPr>
      <a:lvl7pPr marL="872612" algn="ctr" defTabSz="1001383" rtl="0" fontAlgn="base">
        <a:spcBef>
          <a:spcPct val="0"/>
        </a:spcBef>
        <a:spcAft>
          <a:spcPct val="0"/>
        </a:spcAft>
        <a:defRPr sz="4772">
          <a:solidFill>
            <a:schemeClr val="tx2"/>
          </a:solidFill>
          <a:latin typeface="Arial" charset="0"/>
        </a:defRPr>
      </a:lvl7pPr>
      <a:lvl8pPr marL="1308918" algn="ctr" defTabSz="1001383" rtl="0" fontAlgn="base">
        <a:spcBef>
          <a:spcPct val="0"/>
        </a:spcBef>
        <a:spcAft>
          <a:spcPct val="0"/>
        </a:spcAft>
        <a:defRPr sz="4772">
          <a:solidFill>
            <a:schemeClr val="tx2"/>
          </a:solidFill>
          <a:latin typeface="Arial" charset="0"/>
        </a:defRPr>
      </a:lvl8pPr>
      <a:lvl9pPr marL="1745224" algn="ctr" defTabSz="1001383" rtl="0" fontAlgn="base">
        <a:spcBef>
          <a:spcPct val="0"/>
        </a:spcBef>
        <a:spcAft>
          <a:spcPct val="0"/>
        </a:spcAft>
        <a:defRPr sz="4772">
          <a:solidFill>
            <a:schemeClr val="tx2"/>
          </a:solidFill>
          <a:latin typeface="Arial" charset="0"/>
        </a:defRPr>
      </a:lvl9pPr>
    </p:titleStyle>
    <p:bodyStyle>
      <a:lvl1pPr marL="374650" indent="-374650" algn="l" defTabSz="1000125" rtl="0" eaLnBrk="0" fontAlgn="base" hangingPunct="0">
        <a:spcBef>
          <a:spcPct val="20000"/>
        </a:spcBef>
        <a:spcAft>
          <a:spcPct val="0"/>
        </a:spcAft>
        <a:buChar char="•"/>
        <a:defRPr sz="3500">
          <a:solidFill>
            <a:schemeClr val="tx1"/>
          </a:solidFill>
          <a:latin typeface="+mn-lt"/>
          <a:ea typeface="+mn-ea"/>
          <a:cs typeface="+mn-cs"/>
        </a:defRPr>
      </a:lvl1pPr>
      <a:lvl2pPr marL="812800" indent="-312738" algn="l" defTabSz="1000125" rtl="0" eaLnBrk="0" fontAlgn="base" hangingPunct="0">
        <a:spcBef>
          <a:spcPct val="20000"/>
        </a:spcBef>
        <a:spcAft>
          <a:spcPct val="0"/>
        </a:spcAft>
        <a:buChar char="–"/>
        <a:defRPr sz="3000">
          <a:solidFill>
            <a:schemeClr val="tx1"/>
          </a:solidFill>
          <a:latin typeface="+mn-lt"/>
        </a:defRPr>
      </a:lvl2pPr>
      <a:lvl3pPr marL="1250950" indent="-249238" algn="l" defTabSz="1000125" rtl="0" eaLnBrk="0" fontAlgn="base" hangingPunct="0">
        <a:spcBef>
          <a:spcPct val="20000"/>
        </a:spcBef>
        <a:spcAft>
          <a:spcPct val="0"/>
        </a:spcAft>
        <a:buChar char="•"/>
        <a:defRPr sz="2600">
          <a:solidFill>
            <a:schemeClr val="tx1"/>
          </a:solidFill>
          <a:latin typeface="+mn-lt"/>
        </a:defRPr>
      </a:lvl3pPr>
      <a:lvl4pPr marL="1752600" indent="-250825" algn="l" defTabSz="1000125" rtl="0" eaLnBrk="0" fontAlgn="base" hangingPunct="0">
        <a:spcBef>
          <a:spcPct val="20000"/>
        </a:spcBef>
        <a:spcAft>
          <a:spcPct val="0"/>
        </a:spcAft>
        <a:buChar char="–"/>
        <a:defRPr sz="2100">
          <a:solidFill>
            <a:schemeClr val="tx1"/>
          </a:solidFill>
          <a:latin typeface="+mn-lt"/>
        </a:defRPr>
      </a:lvl4pPr>
      <a:lvl5pPr marL="2252663" indent="-249238" algn="l" defTabSz="1000125" rtl="0" eaLnBrk="0" fontAlgn="base" hangingPunct="0">
        <a:spcBef>
          <a:spcPct val="20000"/>
        </a:spcBef>
        <a:spcAft>
          <a:spcPct val="0"/>
        </a:spcAft>
        <a:buChar char="»"/>
        <a:defRPr sz="2100">
          <a:solidFill>
            <a:schemeClr val="tx1"/>
          </a:solidFill>
          <a:latin typeface="+mn-lt"/>
        </a:defRPr>
      </a:lvl5pPr>
      <a:lvl6pPr marL="2689039" indent="-249967" algn="l" defTabSz="1001383" rtl="0" fontAlgn="base">
        <a:spcBef>
          <a:spcPct val="20000"/>
        </a:spcBef>
        <a:spcAft>
          <a:spcPct val="0"/>
        </a:spcAft>
        <a:buChar char="»"/>
        <a:defRPr sz="2195">
          <a:solidFill>
            <a:schemeClr val="tx1"/>
          </a:solidFill>
          <a:latin typeface="+mn-lt"/>
        </a:defRPr>
      </a:lvl6pPr>
      <a:lvl7pPr marL="3125345" indent="-249967" algn="l" defTabSz="1001383" rtl="0" fontAlgn="base">
        <a:spcBef>
          <a:spcPct val="20000"/>
        </a:spcBef>
        <a:spcAft>
          <a:spcPct val="0"/>
        </a:spcAft>
        <a:buChar char="»"/>
        <a:defRPr sz="2195">
          <a:solidFill>
            <a:schemeClr val="tx1"/>
          </a:solidFill>
          <a:latin typeface="+mn-lt"/>
        </a:defRPr>
      </a:lvl7pPr>
      <a:lvl8pPr marL="3561651" indent="-249967" algn="l" defTabSz="1001383" rtl="0" fontAlgn="base">
        <a:spcBef>
          <a:spcPct val="20000"/>
        </a:spcBef>
        <a:spcAft>
          <a:spcPct val="0"/>
        </a:spcAft>
        <a:buChar char="»"/>
        <a:defRPr sz="2195">
          <a:solidFill>
            <a:schemeClr val="tx1"/>
          </a:solidFill>
          <a:latin typeface="+mn-lt"/>
        </a:defRPr>
      </a:lvl8pPr>
      <a:lvl9pPr marL="3997957" indent="-249967" algn="l" defTabSz="1001383" rtl="0" fontAlgn="base">
        <a:spcBef>
          <a:spcPct val="20000"/>
        </a:spcBef>
        <a:spcAft>
          <a:spcPct val="0"/>
        </a:spcAft>
        <a:buChar char="»"/>
        <a:defRPr sz="2195">
          <a:solidFill>
            <a:schemeClr val="tx1"/>
          </a:solidFill>
          <a:latin typeface="+mn-lt"/>
        </a:defRPr>
      </a:lvl9pPr>
    </p:bodyStyle>
    <p:otherStyle>
      <a:defPPr>
        <a:defRPr lang="sr-Latn-CS"/>
      </a:defPPr>
      <a:lvl1pPr marL="0" algn="l" defTabSz="872612" rtl="0" eaLnBrk="1" latinLnBrk="0" hangingPunct="1">
        <a:defRPr sz="1718" kern="1200">
          <a:solidFill>
            <a:schemeClr val="tx1"/>
          </a:solidFill>
          <a:latin typeface="+mn-lt"/>
          <a:ea typeface="+mn-ea"/>
          <a:cs typeface="+mn-cs"/>
        </a:defRPr>
      </a:lvl1pPr>
      <a:lvl2pPr marL="436306" algn="l" defTabSz="872612" rtl="0" eaLnBrk="1" latinLnBrk="0" hangingPunct="1">
        <a:defRPr sz="1718" kern="1200">
          <a:solidFill>
            <a:schemeClr val="tx1"/>
          </a:solidFill>
          <a:latin typeface="+mn-lt"/>
          <a:ea typeface="+mn-ea"/>
          <a:cs typeface="+mn-cs"/>
        </a:defRPr>
      </a:lvl2pPr>
      <a:lvl3pPr marL="872612" algn="l" defTabSz="872612" rtl="0" eaLnBrk="1" latinLnBrk="0" hangingPunct="1">
        <a:defRPr sz="1718" kern="1200">
          <a:solidFill>
            <a:schemeClr val="tx1"/>
          </a:solidFill>
          <a:latin typeface="+mn-lt"/>
          <a:ea typeface="+mn-ea"/>
          <a:cs typeface="+mn-cs"/>
        </a:defRPr>
      </a:lvl3pPr>
      <a:lvl4pPr marL="1308918" algn="l" defTabSz="872612" rtl="0" eaLnBrk="1" latinLnBrk="0" hangingPunct="1">
        <a:defRPr sz="1718" kern="1200">
          <a:solidFill>
            <a:schemeClr val="tx1"/>
          </a:solidFill>
          <a:latin typeface="+mn-lt"/>
          <a:ea typeface="+mn-ea"/>
          <a:cs typeface="+mn-cs"/>
        </a:defRPr>
      </a:lvl4pPr>
      <a:lvl5pPr marL="1745224" algn="l" defTabSz="872612" rtl="0" eaLnBrk="1" latinLnBrk="0" hangingPunct="1">
        <a:defRPr sz="1718" kern="1200">
          <a:solidFill>
            <a:schemeClr val="tx1"/>
          </a:solidFill>
          <a:latin typeface="+mn-lt"/>
          <a:ea typeface="+mn-ea"/>
          <a:cs typeface="+mn-cs"/>
        </a:defRPr>
      </a:lvl5pPr>
      <a:lvl6pPr marL="2181530" algn="l" defTabSz="872612" rtl="0" eaLnBrk="1" latinLnBrk="0" hangingPunct="1">
        <a:defRPr sz="1718" kern="1200">
          <a:solidFill>
            <a:schemeClr val="tx1"/>
          </a:solidFill>
          <a:latin typeface="+mn-lt"/>
          <a:ea typeface="+mn-ea"/>
          <a:cs typeface="+mn-cs"/>
        </a:defRPr>
      </a:lvl6pPr>
      <a:lvl7pPr marL="2617836" algn="l" defTabSz="872612" rtl="0" eaLnBrk="1" latinLnBrk="0" hangingPunct="1">
        <a:defRPr sz="1718" kern="1200">
          <a:solidFill>
            <a:schemeClr val="tx1"/>
          </a:solidFill>
          <a:latin typeface="+mn-lt"/>
          <a:ea typeface="+mn-ea"/>
          <a:cs typeface="+mn-cs"/>
        </a:defRPr>
      </a:lvl7pPr>
      <a:lvl8pPr marL="3054142" algn="l" defTabSz="872612" rtl="0" eaLnBrk="1" latinLnBrk="0" hangingPunct="1">
        <a:defRPr sz="1718" kern="1200">
          <a:solidFill>
            <a:schemeClr val="tx1"/>
          </a:solidFill>
          <a:latin typeface="+mn-lt"/>
          <a:ea typeface="+mn-ea"/>
          <a:cs typeface="+mn-cs"/>
        </a:defRPr>
      </a:lvl8pPr>
      <a:lvl9pPr marL="3490448" algn="l" defTabSz="872612" rtl="0" eaLnBrk="1" latinLnBrk="0" hangingPunct="1">
        <a:defRPr sz="171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95400" y="2349500"/>
            <a:ext cx="9864725" cy="1619250"/>
          </a:xfrm>
        </p:spPr>
        <p:txBody>
          <a:bodyPr/>
          <a:lstStyle/>
          <a:p>
            <a:pPr defTabSz="1001383" eaLnBrk="1" hangingPunct="1">
              <a:defRPr/>
            </a:pPr>
            <a:r>
              <a:rPr lang="hr-HR" altLang="sr-Latn-RS" sz="4772" dirty="0" smtClean="0"/>
              <a:t>POLITIČKE IDEJE I IDEALI: SLOBODA, PRAVA, JEDNAKOST, PRAVEDNOST, MIR</a:t>
            </a:r>
          </a:p>
        </p:txBody>
      </p:sp>
      <p:sp>
        <p:nvSpPr>
          <p:cNvPr id="3075" name="Rectangle 3"/>
          <p:cNvSpPr>
            <a:spLocks noGrp="1" noChangeArrowheads="1"/>
          </p:cNvSpPr>
          <p:nvPr>
            <p:ph type="subTitle" idx="1"/>
          </p:nvPr>
        </p:nvSpPr>
        <p:spPr>
          <a:xfrm>
            <a:off x="2513013" y="5086350"/>
            <a:ext cx="7386637" cy="1130300"/>
          </a:xfrm>
        </p:spPr>
        <p:txBody>
          <a:bodyPr/>
          <a:lstStyle/>
          <a:p>
            <a:pPr algn="r" defTabSz="1001383" eaLnBrk="1" hangingPunct="1">
              <a:defRPr/>
            </a:pPr>
            <a:r>
              <a:rPr lang="hr-HR" altLang="sr-Latn-RS" sz="3531" dirty="0" smtClean="0"/>
              <a:t>Četvrto predavanje, 24. 10. </a:t>
            </a:r>
            <a:r>
              <a:rPr lang="hr-HR" altLang="sr-Latn-RS" sz="3531" smtClean="0"/>
              <a:t>2019.</a:t>
            </a:r>
            <a:endParaRPr lang="hr-HR" altLang="sr-Latn-RS" sz="3531" dirty="0" smtClean="0"/>
          </a:p>
          <a:p>
            <a:pPr algn="r" defTabSz="1001383" eaLnBrk="1" hangingPunct="1">
              <a:defRPr/>
            </a:pPr>
            <a:endParaRPr lang="hr-HR" altLang="sr-Latn-RS" sz="3531" dirty="0" smtClean="0"/>
          </a:p>
          <a:p>
            <a:pPr algn="r" defTabSz="1001383" eaLnBrk="1" hangingPunct="1">
              <a:defRPr/>
            </a:pPr>
            <a:endParaRPr lang="hr-HR" altLang="sr-Latn-RS" sz="3531" dirty="0" smtClean="0"/>
          </a:p>
        </p:txBody>
      </p:sp>
      <p:sp>
        <p:nvSpPr>
          <p:cNvPr id="2" name="Slide Number Placeholder 1"/>
          <p:cNvSpPr>
            <a:spLocks noGrp="1"/>
          </p:cNvSpPr>
          <p:nvPr>
            <p:ph type="sldNum" sz="quarter" idx="12"/>
          </p:nvPr>
        </p:nvSpPr>
        <p:spPr/>
        <p:txBody>
          <a:bodyPr/>
          <a:lstStyle/>
          <a:p>
            <a:pPr>
              <a:defRPr/>
            </a:pPr>
            <a:fld id="{A8E6B962-75D4-411D-BA28-AF689BBFB36A}" type="slidenum">
              <a:rPr lang="hr-HR" altLang="sr-Latn-RS" smtClean="0"/>
              <a:pPr>
                <a:defRPr/>
              </a:pPr>
              <a:t>1</a:t>
            </a:fld>
            <a:endParaRPr lang="hr-HR" altLang="sr-Latn-R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1188" y="0"/>
            <a:ext cx="10764837" cy="892175"/>
          </a:xfrm>
        </p:spPr>
        <p:txBody>
          <a:bodyPr/>
          <a:lstStyle/>
          <a:p>
            <a:pPr defTabSz="1001383" eaLnBrk="1" hangingPunct="1">
              <a:defRPr/>
            </a:pPr>
            <a:r>
              <a:rPr lang="hr-HR" altLang="sr-Latn-RS" sz="4772" dirty="0" smtClean="0"/>
              <a:t>PRAVEDNOST</a:t>
            </a:r>
          </a:p>
        </p:txBody>
      </p:sp>
      <p:sp>
        <p:nvSpPr>
          <p:cNvPr id="20483" name="Rectangle 3"/>
          <p:cNvSpPr>
            <a:spLocks noGrp="1" noChangeArrowheads="1"/>
          </p:cNvSpPr>
          <p:nvPr>
            <p:ph type="body" idx="1"/>
          </p:nvPr>
        </p:nvSpPr>
        <p:spPr>
          <a:xfrm>
            <a:off x="0" y="892175"/>
            <a:ext cx="12239625" cy="6667500"/>
          </a:xfrm>
        </p:spPr>
        <p:txBody>
          <a:bodyPr/>
          <a:lstStyle/>
          <a:p>
            <a:pPr eaLnBrk="1" hangingPunct="1">
              <a:lnSpc>
                <a:spcPct val="90000"/>
              </a:lnSpc>
            </a:pPr>
            <a:r>
              <a:rPr lang="hr-HR" altLang="sr-Latn-RS" sz="3200" smtClean="0"/>
              <a:t>Važnost pravednosti – od Platona, Biblije do danas (Rawls, Sen)</a:t>
            </a:r>
          </a:p>
          <a:p>
            <a:pPr eaLnBrk="1" hangingPunct="1">
              <a:lnSpc>
                <a:spcPct val="90000"/>
              </a:lnSpc>
            </a:pPr>
            <a:r>
              <a:rPr lang="hr-HR" altLang="sr-Latn-RS" sz="3200" smtClean="0"/>
              <a:t>Dva pristupa: proceduralna i socijalna pravednost</a:t>
            </a:r>
          </a:p>
          <a:p>
            <a:pPr eaLnBrk="1" hangingPunct="1">
              <a:lnSpc>
                <a:spcPct val="90000"/>
              </a:lnSpc>
            </a:pPr>
            <a:r>
              <a:rPr lang="hr-HR" altLang="sr-Latn-RS" sz="3200" b="1" smtClean="0"/>
              <a:t>Proceduralna pravednost </a:t>
            </a:r>
            <a:r>
              <a:rPr lang="hr-HR" altLang="sr-Latn-RS" sz="3200" smtClean="0"/>
              <a:t>– duga povijest; moderna ideja u liberalizmu - načelo formalne jednakosti, primjena istih pravila jednako na sve; pravedno je ono što je postignuto po pravilima (npr. trka za zemlju u SAD);  </a:t>
            </a:r>
            <a:r>
              <a:rPr lang="hr-HR" altLang="sr-Latn-RS" sz="3200" b="1" smtClean="0"/>
              <a:t>Friedrich von Hayek</a:t>
            </a:r>
            <a:r>
              <a:rPr lang="hr-HR" altLang="sr-Latn-RS" sz="3200" smtClean="0"/>
              <a:t>, postupanje po apstraktnim pravilima; socijalna pravednost je „podmukla iluzija”; tržište ne stvara nepravednost</a:t>
            </a:r>
          </a:p>
          <a:p>
            <a:pPr eaLnBrk="1" hangingPunct="1">
              <a:lnSpc>
                <a:spcPct val="90000"/>
              </a:lnSpc>
            </a:pPr>
            <a:r>
              <a:rPr lang="hr-HR" altLang="sr-Latn-RS" sz="3200" b="1" smtClean="0"/>
              <a:t>Socijalna pravednost </a:t>
            </a:r>
            <a:r>
              <a:rPr lang="hr-HR" altLang="sr-Latn-RS" sz="3200" smtClean="0"/>
              <a:t>– u modernom smislu oblikovana u 20. stoljeću, nije dovoljna jednakost postupanja (Frankena – primjer vladara koji želi pržiti u ulju podanike i sam skoči u njega) Savršeno apstraktna i nediskriminacijska pravila mogu biti nepravedna jer ne daju pojedincu prava koja mu pripadaju. </a:t>
            </a:r>
          </a:p>
        </p:txBody>
      </p:sp>
      <p:sp>
        <p:nvSpPr>
          <p:cNvPr id="2" name="Slide Number Placeholder 1"/>
          <p:cNvSpPr>
            <a:spLocks noGrp="1"/>
          </p:cNvSpPr>
          <p:nvPr>
            <p:ph type="sldNum" sz="quarter" idx="12"/>
          </p:nvPr>
        </p:nvSpPr>
        <p:spPr/>
        <p:txBody>
          <a:bodyPr/>
          <a:lstStyle/>
          <a:p>
            <a:pPr>
              <a:defRPr/>
            </a:pPr>
            <a:fld id="{4B67F8D1-615D-4790-8A28-717E5AE7729D}" type="slidenum">
              <a:rPr lang="hr-HR" altLang="sr-Latn-RS" smtClean="0"/>
              <a:pPr>
                <a:defRPr/>
              </a:pPr>
              <a:t>10</a:t>
            </a:fld>
            <a:endParaRPr lang="hr-HR" altLang="sr-Latn-R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8" y="152400"/>
            <a:ext cx="11017250" cy="1028700"/>
          </a:xfrm>
        </p:spPr>
        <p:txBody>
          <a:bodyPr/>
          <a:lstStyle/>
          <a:p>
            <a:pPr defTabSz="1001383">
              <a:defRPr/>
            </a:pPr>
            <a:r>
              <a:rPr lang="hr-HR" sz="4772" dirty="0" err="1" smtClean="0"/>
              <a:t>Rawls</a:t>
            </a:r>
            <a:endParaRPr lang="hr-HR" sz="4772" dirty="0"/>
          </a:p>
        </p:txBody>
      </p:sp>
      <p:sp>
        <p:nvSpPr>
          <p:cNvPr id="3" name="Content Placeholder 2"/>
          <p:cNvSpPr>
            <a:spLocks noGrp="1"/>
          </p:cNvSpPr>
          <p:nvPr>
            <p:ph idx="1"/>
          </p:nvPr>
        </p:nvSpPr>
        <p:spPr>
          <a:xfrm>
            <a:off x="0" y="1042988"/>
            <a:ext cx="12239625" cy="6516687"/>
          </a:xfrm>
        </p:spPr>
        <p:txBody>
          <a:bodyPr/>
          <a:lstStyle/>
          <a:p>
            <a:pPr marL="375708" indent="-375708" defTabSz="1001383">
              <a:defRPr/>
            </a:pPr>
            <a:r>
              <a:rPr lang="hr-HR" altLang="sr-Latn-RS" sz="3200" b="1" dirty="0"/>
              <a:t>John </a:t>
            </a:r>
            <a:r>
              <a:rPr lang="hr-HR" altLang="sr-Latn-RS" sz="3200" b="1" dirty="0" err="1"/>
              <a:t>Rawls</a:t>
            </a:r>
            <a:r>
              <a:rPr lang="hr-HR" altLang="sr-Latn-RS" sz="3200" b="1" dirty="0"/>
              <a:t>,</a:t>
            </a:r>
            <a:r>
              <a:rPr lang="hr-HR" altLang="sr-Latn-RS" sz="3200" dirty="0"/>
              <a:t> Teorija pravednosti, </a:t>
            </a:r>
            <a:r>
              <a:rPr lang="hr-HR" altLang="sr-Latn-RS" sz="3200" dirty="0" smtClean="0"/>
              <a:t>polazi od proceduralne pravednosti, ali formulira modernu teoriju socijalne pravednosti</a:t>
            </a:r>
          </a:p>
          <a:p>
            <a:pPr marL="375708" indent="-375708" defTabSz="1001383">
              <a:defRPr/>
            </a:pPr>
            <a:r>
              <a:rPr lang="hr-HR" altLang="sr-Latn-RS" sz="3200" dirty="0" smtClean="0"/>
              <a:t>U „izvornom položaju” obavijeni gustim ”velom neznanja” o svojim željama, interesima i sposobnostima, pojedinci bi slijedili 2 </a:t>
            </a:r>
            <a:r>
              <a:rPr lang="hr-HR" altLang="sr-Latn-RS" sz="3200" dirty="0"/>
              <a:t>načela: 1. osoba treba imati pravo na toliko mnogo slobode koliko je spojivo sa slobodom za </a:t>
            </a:r>
            <a:r>
              <a:rPr lang="hr-HR" altLang="sr-Latn-RS" sz="3200" dirty="0" smtClean="0"/>
              <a:t>sve (načelo jednakih osnovnih sloboda), </a:t>
            </a:r>
            <a:r>
              <a:rPr lang="hr-HR" altLang="sr-Latn-RS" sz="3200" dirty="0"/>
              <a:t>2. ekonomske i društvene nejednakosti trebaju biti postavljene tako </a:t>
            </a:r>
            <a:r>
              <a:rPr lang="hr-HR" altLang="sr-Latn-RS" sz="3200" dirty="0" smtClean="0"/>
              <a:t>da: a) donose </a:t>
            </a:r>
            <a:r>
              <a:rPr lang="hr-HR" altLang="sr-Latn-RS" sz="3200" dirty="0"/>
              <a:t>najveću korist najmanje privilegiranima </a:t>
            </a:r>
            <a:r>
              <a:rPr lang="hr-HR" altLang="sr-Latn-RS" sz="3200" dirty="0" smtClean="0"/>
              <a:t>(načelo razlike) i b) da se odnose na položaje i službe koje su  </a:t>
            </a:r>
            <a:r>
              <a:rPr lang="hr-HR" altLang="sr-Latn-RS" sz="3200" dirty="0"/>
              <a:t>otvorene svima pod </a:t>
            </a:r>
            <a:r>
              <a:rPr lang="hr-HR" altLang="sr-Latn-RS" sz="3200" dirty="0" smtClean="0"/>
              <a:t>uvjetima </a:t>
            </a:r>
            <a:r>
              <a:rPr lang="hr-HR" altLang="sr-Latn-RS" sz="3200" dirty="0"/>
              <a:t>jednakih </a:t>
            </a:r>
            <a:r>
              <a:rPr lang="hr-HR" altLang="sr-Latn-RS" sz="3200" dirty="0" smtClean="0"/>
              <a:t>šansi (načelo jednakih mogućnosti). Prvo načelo prethodi drugom, a kod drugog b) prethodi a).</a:t>
            </a:r>
            <a:endParaRPr lang="hr-HR" altLang="sr-Latn-RS" sz="3200" dirty="0"/>
          </a:p>
          <a:p>
            <a:pPr marL="375708" indent="-375708" defTabSz="1001383">
              <a:defRPr/>
            </a:pPr>
            <a:endParaRPr lang="hr-HR" sz="3531" dirty="0"/>
          </a:p>
        </p:txBody>
      </p:sp>
      <p:sp>
        <p:nvSpPr>
          <p:cNvPr id="4" name="Slide Number Placeholder 3"/>
          <p:cNvSpPr>
            <a:spLocks noGrp="1"/>
          </p:cNvSpPr>
          <p:nvPr>
            <p:ph type="sldNum" sz="quarter" idx="12"/>
          </p:nvPr>
        </p:nvSpPr>
        <p:spPr/>
        <p:txBody>
          <a:bodyPr/>
          <a:lstStyle/>
          <a:p>
            <a:pPr>
              <a:defRPr/>
            </a:pPr>
            <a:fld id="{34D0FB9B-E8B5-465A-84F4-6D926B33932F}" type="slidenum">
              <a:rPr lang="hr-HR" altLang="sr-Latn-RS" smtClean="0"/>
              <a:pPr>
                <a:defRPr/>
              </a:pPr>
              <a:t>11</a:t>
            </a:fld>
            <a:endParaRPr lang="hr-HR" altLang="sr-Latn-R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163" y="19050"/>
            <a:ext cx="10909300" cy="811213"/>
          </a:xfrm>
        </p:spPr>
        <p:txBody>
          <a:bodyPr/>
          <a:lstStyle/>
          <a:p>
            <a:pPr defTabSz="1001383">
              <a:defRPr/>
            </a:pPr>
            <a:r>
              <a:rPr lang="hr-HR" sz="4772" dirty="0" smtClean="0"/>
              <a:t>MIR</a:t>
            </a:r>
            <a:endParaRPr lang="hr-HR" sz="4772" dirty="0"/>
          </a:p>
        </p:txBody>
      </p:sp>
      <p:sp>
        <p:nvSpPr>
          <p:cNvPr id="23555" name="Content Placeholder 2"/>
          <p:cNvSpPr>
            <a:spLocks noGrp="1"/>
          </p:cNvSpPr>
          <p:nvPr>
            <p:ph idx="1"/>
          </p:nvPr>
        </p:nvSpPr>
        <p:spPr>
          <a:xfrm>
            <a:off x="0" y="830263"/>
            <a:ext cx="12239625" cy="6729412"/>
          </a:xfrm>
        </p:spPr>
        <p:txBody>
          <a:bodyPr/>
          <a:lstStyle/>
          <a:p>
            <a:r>
              <a:rPr lang="hr-HR" altLang="sr-Latn-RS" sz="3000" smtClean="0"/>
              <a:t>Prijepornost mira, svi ga danas prihvaćaju, ali mu značenje nije jasno; apsolutna podređenost (tišina), odsutnost rata ili stanje suradnje i harmonije</a:t>
            </a:r>
          </a:p>
          <a:p>
            <a:r>
              <a:rPr lang="hr-HR" altLang="sr-Latn-RS" sz="3000" smtClean="0"/>
              <a:t>Ideja mira tijekom povijesti imala je različita značenja – Rimski mir, Britanski mir, Američki mir</a:t>
            </a:r>
          </a:p>
          <a:p>
            <a:r>
              <a:rPr lang="hr-HR" altLang="sr-Latn-RS" sz="3000" smtClean="0"/>
              <a:t>Johan Galtung: negativni i pozitivni mir, odsustvo nasilja te suradnja među glavnih grupama</a:t>
            </a:r>
          </a:p>
          <a:p>
            <a:r>
              <a:rPr lang="hr-HR" altLang="sr-Latn-RS" sz="3000" smtClean="0"/>
              <a:t>Raymond Aron: tri formalna tipa: mir ravnoteže, hegemonijski i imperijalni mir; sociološki tipovi: „mir moći” i „mir nemoći”; „mir zadovoljstva” (postojećim statusom); u suvremeno nuklearno doba prevladava „mir zbog straha” („ratoborni mir”), a javlja se „mir osiguran razoružanjem” (smanjenje opasnosti rata); stvarna strategija mira treba voditi „miru pomoću zakona” – kantovskom miru</a:t>
            </a:r>
          </a:p>
        </p:txBody>
      </p:sp>
      <p:sp>
        <p:nvSpPr>
          <p:cNvPr id="4" name="Slide Number Placeholder 3"/>
          <p:cNvSpPr>
            <a:spLocks noGrp="1"/>
          </p:cNvSpPr>
          <p:nvPr>
            <p:ph type="sldNum" sz="quarter" idx="12"/>
          </p:nvPr>
        </p:nvSpPr>
        <p:spPr/>
        <p:txBody>
          <a:bodyPr/>
          <a:lstStyle/>
          <a:p>
            <a:pPr>
              <a:defRPr/>
            </a:pPr>
            <a:fld id="{80DBB13A-2F78-444B-AFEF-567C450F6C8C}" type="slidenum">
              <a:rPr lang="hr-HR" altLang="sr-Latn-RS" smtClean="0"/>
              <a:pPr>
                <a:defRPr/>
              </a:pPr>
              <a:t>12</a:t>
            </a:fld>
            <a:endParaRPr lang="hr-HR" altLang="sr-Latn-R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163" y="19050"/>
            <a:ext cx="10855325" cy="660400"/>
          </a:xfrm>
        </p:spPr>
        <p:txBody>
          <a:bodyPr/>
          <a:lstStyle/>
          <a:p>
            <a:pPr defTabSz="1001383">
              <a:defRPr/>
            </a:pPr>
            <a:r>
              <a:rPr lang="hr-HR" sz="4772" dirty="0" smtClean="0"/>
              <a:t>Kant – ideja vječnog mira</a:t>
            </a:r>
            <a:endParaRPr lang="hr-HR" sz="4772" dirty="0"/>
          </a:p>
        </p:txBody>
      </p:sp>
      <p:sp>
        <p:nvSpPr>
          <p:cNvPr id="24579" name="Content Placeholder 2"/>
          <p:cNvSpPr>
            <a:spLocks noGrp="1"/>
          </p:cNvSpPr>
          <p:nvPr>
            <p:ph idx="1"/>
          </p:nvPr>
        </p:nvSpPr>
        <p:spPr>
          <a:xfrm>
            <a:off x="0" y="679450"/>
            <a:ext cx="12239625" cy="6880225"/>
          </a:xfrm>
        </p:spPr>
        <p:txBody>
          <a:bodyPr/>
          <a:lstStyle/>
          <a:p>
            <a:r>
              <a:rPr lang="hr-HR" altLang="sr-Latn-RS" sz="3000" smtClean="0"/>
              <a:t>Ideal mira je kršćanski ideal, Kristov govor na Maslinskoj gori („Ljubite neprijatelje svoje.”). Toma Akvinski – mir je djelo ljubavi. Ivan XXIII. enciklika Pacem in terris – „četiri stupa mira”: istina, pravda ljubav i sloboda</a:t>
            </a:r>
          </a:p>
          <a:p>
            <a:r>
              <a:rPr lang="hr-HR" altLang="sr-Latn-RS" sz="3000" smtClean="0"/>
              <a:t>Hobbes – ljudski život je dragocjen, mir je prvi prirodni zakon; država</a:t>
            </a:r>
          </a:p>
          <a:p>
            <a:r>
              <a:rPr lang="hr-HR" altLang="sr-Latn-RS" sz="3000" smtClean="0"/>
              <a:t>Kant, </a:t>
            </a:r>
            <a:r>
              <a:rPr lang="hr-HR" altLang="sr-Latn-RS" sz="3000" i="1" smtClean="0"/>
              <a:t>Prema vječnom miru </a:t>
            </a:r>
            <a:r>
              <a:rPr lang="hr-HR" altLang="sr-Latn-RS" sz="3000" smtClean="0"/>
              <a:t>(1795) – republika osigurava mir u državi, a svjetski republikanski poredak osigurava vječni mir. U republici građani nisu skloni ratu jer moraju snositi njegove posljedice (oskudica, razaranje, pogibije, troškovi).</a:t>
            </a:r>
          </a:p>
          <a:p>
            <a:r>
              <a:rPr lang="hr-HR" altLang="sr-Latn-RS" sz="3000" smtClean="0"/>
              <a:t>Teorija demokratskog mira (Doyleov zakon) – demokratske države ne ratuju međusobno; temelji se na Kantovim argumentima i suvremenom iskustvu; demokracija razvija osobine koje pogoduju miru – sklonost kompromisu, umjerenost, povjerenje u građane drugih demokratskih država kao slične sebi</a:t>
            </a:r>
          </a:p>
        </p:txBody>
      </p:sp>
      <p:sp>
        <p:nvSpPr>
          <p:cNvPr id="4" name="Slide Number Placeholder 3"/>
          <p:cNvSpPr>
            <a:spLocks noGrp="1"/>
          </p:cNvSpPr>
          <p:nvPr>
            <p:ph type="sldNum" sz="quarter" idx="12"/>
          </p:nvPr>
        </p:nvSpPr>
        <p:spPr/>
        <p:txBody>
          <a:bodyPr/>
          <a:lstStyle/>
          <a:p>
            <a:pPr>
              <a:defRPr/>
            </a:pPr>
            <a:fld id="{74A80F5B-3770-4024-B48D-0E36C14D6384}" type="slidenum">
              <a:rPr lang="hr-HR" altLang="sr-Latn-RS" smtClean="0"/>
              <a:pPr>
                <a:defRPr/>
              </a:pPr>
              <a:t>13</a:t>
            </a:fld>
            <a:endParaRPr lang="hr-HR" altLang="sr-Latn-R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11188" y="179388"/>
            <a:ext cx="11017250" cy="720725"/>
          </a:xfrm>
        </p:spPr>
        <p:txBody>
          <a:bodyPr/>
          <a:lstStyle/>
          <a:p>
            <a:r>
              <a:rPr lang="hr-HR" altLang="sr-Latn-RS" smtClean="0"/>
              <a:t>IDEJE I IDEALI</a:t>
            </a:r>
          </a:p>
        </p:txBody>
      </p:sp>
      <p:sp>
        <p:nvSpPr>
          <p:cNvPr id="5123" name="Content Placeholder 2"/>
          <p:cNvSpPr>
            <a:spLocks noGrp="1"/>
          </p:cNvSpPr>
          <p:nvPr>
            <p:ph idx="1"/>
          </p:nvPr>
        </p:nvSpPr>
        <p:spPr>
          <a:xfrm>
            <a:off x="0" y="900113"/>
            <a:ext cx="12239625" cy="6659562"/>
          </a:xfrm>
        </p:spPr>
        <p:txBody>
          <a:bodyPr/>
          <a:lstStyle/>
          <a:p>
            <a:r>
              <a:rPr lang="hr-HR" altLang="sr-Latn-RS" smtClean="0"/>
              <a:t>„</a:t>
            </a:r>
            <a:r>
              <a:rPr lang="hr-HR" altLang="sr-Latn-RS" sz="3200" smtClean="0"/>
              <a:t>Nema jače snage od ideje kojoj je došlo vrijeme” (Hugo).</a:t>
            </a:r>
          </a:p>
          <a:p>
            <a:r>
              <a:rPr lang="hr-HR" altLang="sr-Latn-RS" sz="3200" smtClean="0"/>
              <a:t>Edward Said „putovanje ideja” – iz jednog mjesta i vremena u drugo, 4 faze: 1. mjesto podrijetla, 2. daleko putovanje do drugog vremena i mjesta gdje stječe novu važnost, 3. uvjeti za prihvaćanje ili odbijanja, koji čine mogućim prihvaćanje ili toleriranje dotad strane ideje, 4. potpuno ili djelomično prilagođavanje ili utjelovljenje ideje koja je donekle izmijenjena novom upotrebom ili položajem</a:t>
            </a:r>
          </a:p>
          <a:p>
            <a:r>
              <a:rPr lang="hr-HR" altLang="sr-Latn-RS" sz="3200" smtClean="0"/>
              <a:t>Keynes – svijetom vladaju stavovi i ideje koje su formulirala „akademska piskarala”</a:t>
            </a:r>
          </a:p>
          <a:p>
            <a:r>
              <a:rPr lang="hr-HR" altLang="sr-Latn-RS" sz="3200" smtClean="0"/>
              <a:t>Neke ideje su postale privlačne brojnim ljudima, postale su ideali koji ih vode u njihovom djelovanju. </a:t>
            </a:r>
          </a:p>
          <a:p>
            <a:endParaRPr lang="hr-HR" altLang="sr-Latn-RS" smtClean="0"/>
          </a:p>
          <a:p>
            <a:endParaRPr lang="hr-HR" altLang="sr-Latn-RS" smtClean="0"/>
          </a:p>
        </p:txBody>
      </p:sp>
      <p:sp>
        <p:nvSpPr>
          <p:cNvPr id="4" name="Slide Number Placeholder 3"/>
          <p:cNvSpPr>
            <a:spLocks noGrp="1"/>
          </p:cNvSpPr>
          <p:nvPr>
            <p:ph type="sldNum" sz="quarter" idx="12"/>
          </p:nvPr>
        </p:nvSpPr>
        <p:spPr/>
        <p:txBody>
          <a:bodyPr/>
          <a:lstStyle/>
          <a:p>
            <a:pPr>
              <a:defRPr/>
            </a:pPr>
            <a:fld id="{BA90D3D5-DF39-4564-AA84-2B4FBEB1BCE4}" type="slidenum">
              <a:rPr lang="hr-HR" altLang="sr-Latn-RS" smtClean="0"/>
              <a:pPr>
                <a:defRPr/>
              </a:pPr>
              <a:t>2</a:t>
            </a:fld>
            <a:endParaRPr lang="hr-HR" altLang="sr-Latn-R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11188" y="107950"/>
            <a:ext cx="10764837" cy="719138"/>
          </a:xfrm>
        </p:spPr>
        <p:txBody>
          <a:bodyPr/>
          <a:lstStyle/>
          <a:p>
            <a:pPr defTabSz="1001383" eaLnBrk="1" hangingPunct="1">
              <a:defRPr/>
            </a:pPr>
            <a:r>
              <a:rPr lang="hr-HR" altLang="sr-Latn-RS" sz="4772" dirty="0" smtClean="0"/>
              <a:t>SLOBODA</a:t>
            </a:r>
          </a:p>
        </p:txBody>
      </p:sp>
      <p:sp>
        <p:nvSpPr>
          <p:cNvPr id="6147" name="Rectangle 3"/>
          <p:cNvSpPr>
            <a:spLocks noGrp="1" noChangeArrowheads="1"/>
          </p:cNvSpPr>
          <p:nvPr>
            <p:ph type="body" idx="1"/>
          </p:nvPr>
        </p:nvSpPr>
        <p:spPr>
          <a:xfrm>
            <a:off x="0" y="900113"/>
            <a:ext cx="12239625" cy="6659562"/>
          </a:xfrm>
        </p:spPr>
        <p:txBody>
          <a:bodyPr/>
          <a:lstStyle/>
          <a:p>
            <a:pPr eaLnBrk="1" hangingPunct="1">
              <a:lnSpc>
                <a:spcPct val="90000"/>
              </a:lnSpc>
            </a:pPr>
            <a:r>
              <a:rPr lang="hr-HR" altLang="sr-Latn-RS" sz="3200" smtClean="0"/>
              <a:t>Isaiah Berlin – negativna i pozitivna sloboda. </a:t>
            </a:r>
            <a:r>
              <a:rPr lang="hr-HR" altLang="sr-Latn-RS" sz="3200" b="1" smtClean="0"/>
              <a:t>Negativna sloboda</a:t>
            </a:r>
            <a:r>
              <a:rPr lang="hr-HR" altLang="sr-Latn-RS" sz="3200" smtClean="0"/>
              <a:t> - odsustvo vanjskih zapreka djelovanju pojedinca po vlastitoj volji; Hobbes – Levijatan – odsustva vanjskih zapreka kretanju, jer sloboda je sloboda kretanja u različitim smjerovima; sloboda od države (Locke), ali i od društvene tiranije (J. S. Mill) – tiranija većine. </a:t>
            </a:r>
            <a:r>
              <a:rPr lang="hr-HR" altLang="sr-Latn-RS" sz="3200" b="1" smtClean="0"/>
              <a:t>Pozitivna sloboda </a:t>
            </a:r>
            <a:r>
              <a:rPr lang="hr-HR" altLang="sr-Latn-RS" sz="3200" smtClean="0"/>
              <a:t>- sloboda za – autonomija, samooslonjenost – važnost uvjeta i sredstava za slobodu. Pojedinac želi biti svoj vlastiti gospodar, da njegov život ovisi samo o njemu. A za to je potrebno više od odsutnosti vanjskog upletanja. No to nosi prijetnju slobodi – da se uime stvarne slobode ugnjetava pojedince.</a:t>
            </a:r>
          </a:p>
          <a:p>
            <a:pPr eaLnBrk="1" hangingPunct="1">
              <a:lnSpc>
                <a:spcPct val="90000"/>
              </a:lnSpc>
            </a:pPr>
            <a:r>
              <a:rPr lang="hr-HR" altLang="sr-Latn-RS" sz="3200" smtClean="0"/>
              <a:t>Klasični i </a:t>
            </a:r>
            <a:r>
              <a:rPr lang="hr-HR" altLang="sr-Latn-RS" sz="3200" b="1" smtClean="0"/>
              <a:t>novi liberalizam</a:t>
            </a:r>
            <a:r>
              <a:rPr lang="hr-HR" altLang="sr-Latn-RS" sz="3200" smtClean="0"/>
              <a:t> – Green, Keynes – puna zaposlenost, socijalna prava</a:t>
            </a:r>
          </a:p>
        </p:txBody>
      </p:sp>
      <p:sp>
        <p:nvSpPr>
          <p:cNvPr id="2" name="Slide Number Placeholder 1"/>
          <p:cNvSpPr>
            <a:spLocks noGrp="1"/>
          </p:cNvSpPr>
          <p:nvPr>
            <p:ph type="sldNum" sz="quarter" idx="12"/>
          </p:nvPr>
        </p:nvSpPr>
        <p:spPr/>
        <p:txBody>
          <a:bodyPr/>
          <a:lstStyle/>
          <a:p>
            <a:pPr>
              <a:defRPr/>
            </a:pPr>
            <a:fld id="{BB758492-4A4E-4402-9FE4-868F08F9533B}" type="slidenum">
              <a:rPr lang="hr-HR" altLang="sr-Latn-RS" smtClean="0"/>
              <a:pPr>
                <a:defRPr/>
              </a:pPr>
              <a:t>3</a:t>
            </a:fld>
            <a:endParaRPr lang="hr-HR" altLang="sr-Latn-R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11188" y="303213"/>
            <a:ext cx="10837862" cy="588962"/>
          </a:xfrm>
        </p:spPr>
        <p:txBody>
          <a:bodyPr/>
          <a:lstStyle/>
          <a:p>
            <a:pPr defTabSz="1001383" eaLnBrk="1" hangingPunct="1">
              <a:defRPr/>
            </a:pPr>
            <a:r>
              <a:rPr lang="hr-HR" altLang="sr-Latn-RS" sz="4390" dirty="0" smtClean="0"/>
              <a:t>Vrste slobode</a:t>
            </a:r>
            <a:endParaRPr lang="hr-HR" altLang="sr-Latn-RS" sz="4390" dirty="0"/>
          </a:p>
        </p:txBody>
      </p:sp>
      <p:sp>
        <p:nvSpPr>
          <p:cNvPr id="8195" name="Rectangle 3"/>
          <p:cNvSpPr>
            <a:spLocks noGrp="1" noChangeArrowheads="1"/>
          </p:cNvSpPr>
          <p:nvPr>
            <p:ph type="body" idx="1"/>
          </p:nvPr>
        </p:nvSpPr>
        <p:spPr>
          <a:xfrm>
            <a:off x="0" y="892175"/>
            <a:ext cx="12239625" cy="6667500"/>
          </a:xfrm>
        </p:spPr>
        <p:txBody>
          <a:bodyPr/>
          <a:lstStyle/>
          <a:p>
            <a:pPr eaLnBrk="1" hangingPunct="1">
              <a:lnSpc>
                <a:spcPct val="90000"/>
              </a:lnSpc>
            </a:pPr>
            <a:r>
              <a:rPr lang="hr-HR" altLang="sr-Latn-RS" sz="3200" smtClean="0"/>
              <a:t>Teoretičari republikanizma odbacuju liberalnu negativnu slobodu jer može biti spojiva s ropstvom (dobri, neprisilni gospodar); sloboda kao nepostojanje samovoljne vlasti, nedominacija, ravnopravnost građana, nema gospodara. </a:t>
            </a:r>
          </a:p>
          <a:p>
            <a:pPr eaLnBrk="1" hangingPunct="1">
              <a:lnSpc>
                <a:spcPct val="90000"/>
              </a:lnSpc>
            </a:pPr>
            <a:r>
              <a:rPr lang="hr-HR" altLang="sr-Latn-RS" sz="3200" b="1" smtClean="0"/>
              <a:t>Sloboda i slobode. </a:t>
            </a:r>
            <a:r>
              <a:rPr lang="hr-HR" altLang="sr-Latn-RS" sz="3200" smtClean="0"/>
              <a:t>Rooseveltove četiri slobode - 6. 1. 1941. - </a:t>
            </a:r>
            <a:r>
              <a:rPr lang="en-GB" altLang="sr-Latn-RS" sz="3200" smtClean="0"/>
              <a:t>za</a:t>
            </a:r>
            <a:r>
              <a:rPr lang="hr-HR" altLang="sr-Latn-RS" sz="3200" smtClean="0"/>
              <a:t> š</a:t>
            </a:r>
            <a:r>
              <a:rPr lang="en-GB" altLang="sr-Latn-RS" sz="3200" smtClean="0"/>
              <a:t>to bi se Amerikanci borili</a:t>
            </a:r>
            <a:r>
              <a:rPr lang="hr-HR" altLang="sr-Latn-RS" sz="3200" smtClean="0"/>
              <a:t>: </a:t>
            </a:r>
            <a:r>
              <a:rPr lang="de-DE" altLang="sr-Latn-RS" sz="3200" smtClean="0"/>
              <a:t>sloboda govora</a:t>
            </a:r>
            <a:r>
              <a:rPr lang="hr-HR" altLang="sr-Latn-RS" sz="3200" smtClean="0"/>
              <a:t>, </a:t>
            </a:r>
            <a:r>
              <a:rPr lang="de-DE" altLang="sr-Latn-RS" sz="3200" smtClean="0"/>
              <a:t>sloboda vjeroispovijesti</a:t>
            </a:r>
            <a:r>
              <a:rPr lang="hr-HR" altLang="sr-Latn-RS" sz="3200" smtClean="0"/>
              <a:t>, </a:t>
            </a:r>
            <a:r>
              <a:rPr lang="de-DE" altLang="sr-Latn-RS" sz="3200" smtClean="0"/>
              <a:t>sloboda od oskudice i sloboda od straha</a:t>
            </a:r>
            <a:r>
              <a:rPr lang="hr-HR" altLang="sr-Latn-RS" sz="3200" smtClean="0"/>
              <a:t>. - </a:t>
            </a:r>
            <a:r>
              <a:rPr lang="de-DE" altLang="sr-Latn-RS" sz="3200" smtClean="0"/>
              <a:t>Beveridgeov izvje</a:t>
            </a:r>
            <a:r>
              <a:rPr lang="hr-HR" altLang="sr-Latn-RS" sz="3200" smtClean="0"/>
              <a:t>š</a:t>
            </a:r>
            <a:r>
              <a:rPr lang="de-DE" altLang="sr-Latn-RS" sz="3200" smtClean="0"/>
              <a:t>taj</a:t>
            </a:r>
            <a:r>
              <a:rPr lang="hr-HR" altLang="sr-Latn-RS" sz="3200" smtClean="0"/>
              <a:t>, 1942. – </a:t>
            </a:r>
            <a:r>
              <a:rPr lang="de-DE" altLang="sr-Latn-RS" sz="3200" smtClean="0"/>
              <a:t>sloboda od</a:t>
            </a:r>
            <a:r>
              <a:rPr lang="hr-HR" altLang="sr-Latn-RS" sz="3200" smtClean="0"/>
              <a:t> "</a:t>
            </a:r>
            <a:r>
              <a:rPr lang="de-DE" altLang="sr-Latn-RS" sz="3200" smtClean="0"/>
              <a:t>pet gorostasa</a:t>
            </a:r>
            <a:r>
              <a:rPr lang="hr-HR" altLang="sr-Latn-RS" sz="3200" smtClean="0"/>
              <a:t>": </a:t>
            </a:r>
            <a:r>
              <a:rPr lang="de-DE" altLang="sr-Latn-RS" sz="3200" smtClean="0"/>
              <a:t>oskudice</a:t>
            </a:r>
            <a:r>
              <a:rPr lang="hr-HR" altLang="sr-Latn-RS" sz="3200" smtClean="0"/>
              <a:t>, </a:t>
            </a:r>
            <a:r>
              <a:rPr lang="de-DE" altLang="sr-Latn-RS" sz="3200" smtClean="0"/>
              <a:t>bolesti</a:t>
            </a:r>
            <a:r>
              <a:rPr lang="hr-HR" altLang="sr-Latn-RS" sz="3200" smtClean="0"/>
              <a:t>, </a:t>
            </a:r>
            <a:r>
              <a:rPr lang="de-DE" altLang="sr-Latn-RS" sz="3200" smtClean="0"/>
              <a:t>neznanja</a:t>
            </a:r>
            <a:r>
              <a:rPr lang="hr-HR" altLang="sr-Latn-RS" sz="3200" smtClean="0"/>
              <a:t>, </a:t>
            </a:r>
            <a:r>
              <a:rPr lang="de-DE" altLang="sr-Latn-RS" sz="3200" smtClean="0"/>
              <a:t>ne</a:t>
            </a:r>
            <a:r>
              <a:rPr lang="hr-HR" altLang="sr-Latn-RS" sz="3200" smtClean="0"/>
              <a:t>č</a:t>
            </a:r>
            <a:r>
              <a:rPr lang="de-DE" altLang="sr-Latn-RS" sz="3200" smtClean="0"/>
              <a:t>isto</a:t>
            </a:r>
            <a:r>
              <a:rPr lang="hr-HR" altLang="sr-Latn-RS" sz="3200" smtClean="0"/>
              <a:t>ć</a:t>
            </a:r>
            <a:r>
              <a:rPr lang="de-DE" altLang="sr-Latn-RS" sz="3200" smtClean="0"/>
              <a:t>e i nezaposlenosti </a:t>
            </a:r>
            <a:endParaRPr lang="hr-HR" altLang="sr-Latn-RS" sz="3200" smtClean="0"/>
          </a:p>
          <a:p>
            <a:pPr eaLnBrk="1" hangingPunct="1">
              <a:lnSpc>
                <a:spcPct val="90000"/>
              </a:lnSpc>
            </a:pPr>
            <a:r>
              <a:rPr lang="hr-HR" altLang="sr-Latn-RS" sz="3200" b="1" smtClean="0"/>
              <a:t>4 vrste slobode</a:t>
            </a:r>
            <a:r>
              <a:rPr lang="hr-HR" altLang="sr-Latn-RS" sz="3200" smtClean="0"/>
              <a:t>: 1. osobne slobode – sloboda kretanja, savjesti, mišljenja i govora, 2. političke slobode - udruživanja, 3. ekonomske slobode – vlasništva, poduzetništva, 4. socijalne slobode – od siromaštva, bolesti.</a:t>
            </a:r>
          </a:p>
        </p:txBody>
      </p:sp>
      <p:sp>
        <p:nvSpPr>
          <p:cNvPr id="2" name="Slide Number Placeholder 1"/>
          <p:cNvSpPr>
            <a:spLocks noGrp="1"/>
          </p:cNvSpPr>
          <p:nvPr>
            <p:ph type="sldNum" sz="quarter" idx="12"/>
          </p:nvPr>
        </p:nvSpPr>
        <p:spPr/>
        <p:txBody>
          <a:bodyPr/>
          <a:lstStyle/>
          <a:p>
            <a:pPr>
              <a:defRPr/>
            </a:pPr>
            <a:fld id="{F770F754-3AB0-4095-BE7B-2D71200ACE11}" type="slidenum">
              <a:rPr lang="hr-HR" altLang="sr-Latn-RS" smtClean="0"/>
              <a:pPr>
                <a:defRPr/>
              </a:pPr>
              <a:t>4</a:t>
            </a:fld>
            <a:endParaRPr lang="hr-HR" altLang="sr-Latn-R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47688" y="250825"/>
            <a:ext cx="11017250" cy="812800"/>
          </a:xfrm>
        </p:spPr>
        <p:txBody>
          <a:bodyPr/>
          <a:lstStyle/>
          <a:p>
            <a:pPr defTabSz="1001383" eaLnBrk="1" hangingPunct="1">
              <a:defRPr/>
            </a:pPr>
            <a:r>
              <a:rPr lang="hr-HR" altLang="sr-Latn-RS" sz="4772" dirty="0" smtClean="0"/>
              <a:t>PRAVA</a:t>
            </a:r>
          </a:p>
        </p:txBody>
      </p:sp>
      <p:sp>
        <p:nvSpPr>
          <p:cNvPr id="10243" name="Rectangle 3"/>
          <p:cNvSpPr>
            <a:spLocks noGrp="1" noChangeArrowheads="1"/>
          </p:cNvSpPr>
          <p:nvPr>
            <p:ph type="body" idx="1"/>
          </p:nvPr>
        </p:nvSpPr>
        <p:spPr>
          <a:xfrm>
            <a:off x="0" y="1063625"/>
            <a:ext cx="12239625" cy="6496050"/>
          </a:xfrm>
        </p:spPr>
        <p:txBody>
          <a:bodyPr/>
          <a:lstStyle/>
          <a:p>
            <a:pPr eaLnBrk="1" hangingPunct="1"/>
            <a:r>
              <a:rPr lang="hr-HR" altLang="sr-Latn-RS" sz="3200" smtClean="0"/>
              <a:t>Prava povezana sa slobodom, bez njih ne bi bilo nje. Možemo ne koristiti slobodu govora, ali se ne možemo trajno odreći prava na nju.</a:t>
            </a:r>
          </a:p>
          <a:p>
            <a:pPr eaLnBrk="1" hangingPunct="1"/>
            <a:r>
              <a:rPr lang="hr-HR" altLang="sr-Latn-RS" sz="3200" smtClean="0"/>
              <a:t>Prava su moć u rukama pojedinca, ovlasti, povlastice, stvar, aduti koje imamo (Dworkin)</a:t>
            </a:r>
          </a:p>
          <a:p>
            <a:pPr eaLnBrk="1" hangingPunct="1"/>
            <a:r>
              <a:rPr lang="hr-HR" altLang="sr-Latn-RS" sz="3200" smtClean="0"/>
              <a:t>proizvod modernog doba – individualizma</a:t>
            </a:r>
          </a:p>
          <a:p>
            <a:pPr eaLnBrk="1" hangingPunct="1"/>
            <a:r>
              <a:rPr lang="hr-HR" altLang="sr-Latn-RS" sz="3200" smtClean="0"/>
              <a:t>Hobbes: prirodno i građansko stanje</a:t>
            </a:r>
          </a:p>
          <a:p>
            <a:pPr eaLnBrk="1" hangingPunct="1"/>
            <a:r>
              <a:rPr lang="hr-HR" altLang="sr-Latn-RS" sz="3200" smtClean="0"/>
              <a:t>Locke: vlasništvo kao imovina i šire kao život. sloboda i imovina</a:t>
            </a:r>
          </a:p>
          <a:p>
            <a:pPr eaLnBrk="1" hangingPunct="1"/>
            <a:r>
              <a:rPr lang="hr-HR" altLang="sr-Latn-RS" sz="3200" smtClean="0"/>
              <a:t>Burke: prirodna i stvarna prava čovjeka (u društvu)</a:t>
            </a:r>
          </a:p>
          <a:p>
            <a:pPr eaLnBrk="1" hangingPunct="1"/>
            <a:r>
              <a:rPr lang="hr-HR" altLang="sr-Latn-RS" sz="3200" smtClean="0"/>
              <a:t>Bentham: prirodna prava čovjeka "bombastične besmislice", društvena prava</a:t>
            </a:r>
          </a:p>
        </p:txBody>
      </p:sp>
      <p:sp>
        <p:nvSpPr>
          <p:cNvPr id="2" name="Slide Number Placeholder 1"/>
          <p:cNvSpPr>
            <a:spLocks noGrp="1"/>
          </p:cNvSpPr>
          <p:nvPr>
            <p:ph type="sldNum" sz="quarter" idx="12"/>
          </p:nvPr>
        </p:nvSpPr>
        <p:spPr/>
        <p:txBody>
          <a:bodyPr/>
          <a:lstStyle/>
          <a:p>
            <a:pPr>
              <a:defRPr/>
            </a:pPr>
            <a:fld id="{EC15EA85-2D25-49F2-BCC4-792A9A704296}" type="slidenum">
              <a:rPr lang="hr-HR" altLang="sr-Latn-RS" smtClean="0"/>
              <a:pPr>
                <a:defRPr/>
              </a:pPr>
              <a:t>5</a:t>
            </a:fld>
            <a:endParaRPr lang="hr-HR" altLang="sr-Latn-R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11188" y="179388"/>
            <a:ext cx="10837862" cy="936625"/>
          </a:xfrm>
        </p:spPr>
        <p:txBody>
          <a:bodyPr/>
          <a:lstStyle/>
          <a:p>
            <a:pPr defTabSz="1001383" eaLnBrk="1" hangingPunct="1">
              <a:defRPr/>
            </a:pPr>
            <a:r>
              <a:rPr lang="hr-HR" altLang="sr-Latn-RS" sz="4390" dirty="0" smtClean="0"/>
              <a:t>Negativna i pozitivna prava</a:t>
            </a:r>
            <a:endParaRPr lang="hr-HR" altLang="sr-Latn-RS" sz="4390" dirty="0"/>
          </a:p>
        </p:txBody>
      </p:sp>
      <p:sp>
        <p:nvSpPr>
          <p:cNvPr id="12291" name="Rectangle 3"/>
          <p:cNvSpPr>
            <a:spLocks noGrp="1" noChangeArrowheads="1"/>
          </p:cNvSpPr>
          <p:nvPr>
            <p:ph type="body" idx="1"/>
          </p:nvPr>
        </p:nvSpPr>
        <p:spPr>
          <a:xfrm>
            <a:off x="0" y="1116013"/>
            <a:ext cx="12239625" cy="6443662"/>
          </a:xfrm>
        </p:spPr>
        <p:txBody>
          <a:bodyPr/>
          <a:lstStyle/>
          <a:p>
            <a:pPr eaLnBrk="1" hangingPunct="1"/>
            <a:r>
              <a:rPr lang="hr-HR" altLang="sr-Latn-RS" sz="3200" smtClean="0"/>
              <a:t>Negativna prava – prava nasuprot državi, pravo na život i pravo na slobodu, te druga s tim povezana prava – protiv proizvoljnog zatvaranja, cenzure tiska, pravo na pravično suđenje</a:t>
            </a:r>
          </a:p>
          <a:p>
            <a:pPr eaLnBrk="1" hangingPunct="1"/>
            <a:r>
              <a:rPr lang="hr-HR" altLang="sr-Latn-RS" sz="3200" smtClean="0"/>
              <a:t>Pozitivna prava – razna ekonomska i socijalna prava (prava blagostanja): pravo na rad, obrazovanje, zdravstvenu skrb (čl. 22-27 Opće deklaracije UN; zahtijevaju neku vrstu djelovanja države</a:t>
            </a:r>
          </a:p>
          <a:p>
            <a:pPr eaLnBrk="1" hangingPunct="1"/>
            <a:r>
              <a:rPr lang="hr-HR" altLang="sr-Latn-RS" sz="3200" smtClean="0"/>
              <a:t>Protivnici tvrde da pozitivna prava i nisu prava jer se ne mogu ostvariti zbog ekonomskih uvjeta, a njihovo uvođenje znači nametanje obveze drugima, a može dovesti do narušavanja osnovnih negativnih prava (visoka prava privlače useljenike što vodi neliberalnim useljeničkim zakonima), </a:t>
            </a:r>
          </a:p>
        </p:txBody>
      </p:sp>
      <p:sp>
        <p:nvSpPr>
          <p:cNvPr id="2" name="Slide Number Placeholder 1"/>
          <p:cNvSpPr>
            <a:spLocks noGrp="1"/>
          </p:cNvSpPr>
          <p:nvPr>
            <p:ph type="sldNum" sz="quarter" idx="12"/>
          </p:nvPr>
        </p:nvSpPr>
        <p:spPr/>
        <p:txBody>
          <a:bodyPr/>
          <a:lstStyle/>
          <a:p>
            <a:pPr>
              <a:defRPr/>
            </a:pPr>
            <a:fld id="{37E8DB08-3A13-4912-B0DC-F50D63E84703}" type="slidenum">
              <a:rPr lang="hr-HR" altLang="sr-Latn-RS" smtClean="0"/>
              <a:pPr>
                <a:defRPr/>
              </a:pPr>
              <a:t>6</a:t>
            </a:fld>
            <a:endParaRPr lang="hr-HR" altLang="sr-Latn-R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65200" y="0"/>
            <a:ext cx="10309225" cy="893763"/>
          </a:xfrm>
        </p:spPr>
        <p:txBody>
          <a:bodyPr/>
          <a:lstStyle/>
          <a:p>
            <a:pPr defTabSz="1001383" eaLnBrk="1" hangingPunct="1">
              <a:defRPr/>
            </a:pPr>
            <a:r>
              <a:rPr lang="hr-HR" altLang="sr-Latn-RS" sz="4390" dirty="0" smtClean="0"/>
              <a:t>Tri generacije prava</a:t>
            </a:r>
            <a:endParaRPr lang="hr-HR" altLang="sr-Latn-RS" sz="4390" dirty="0"/>
          </a:p>
        </p:txBody>
      </p:sp>
      <p:sp>
        <p:nvSpPr>
          <p:cNvPr id="13315" name="Rectangle 3"/>
          <p:cNvSpPr>
            <a:spLocks noGrp="1" noChangeArrowheads="1"/>
          </p:cNvSpPr>
          <p:nvPr>
            <p:ph type="body" idx="1"/>
          </p:nvPr>
        </p:nvSpPr>
        <p:spPr>
          <a:xfrm>
            <a:off x="0" y="893763"/>
            <a:ext cx="12239625" cy="6665912"/>
          </a:xfrm>
        </p:spPr>
        <p:txBody>
          <a:bodyPr/>
          <a:lstStyle/>
          <a:p>
            <a:pPr marL="375708" indent="-375708" defTabSz="1001383" eaLnBrk="1" hangingPunct="1">
              <a:lnSpc>
                <a:spcPct val="90000"/>
              </a:lnSpc>
              <a:buFontTx/>
              <a:buNone/>
              <a:defRPr/>
            </a:pPr>
            <a:r>
              <a:rPr lang="hr-HR" altLang="sr-Latn-RS" sz="2958" dirty="0" err="1"/>
              <a:t>Karel</a:t>
            </a:r>
            <a:r>
              <a:rPr lang="hr-HR" altLang="sr-Latn-RS" sz="2958" dirty="0"/>
              <a:t> </a:t>
            </a:r>
            <a:r>
              <a:rPr lang="hr-HR" altLang="sr-Latn-RS" sz="2958" dirty="0" err="1"/>
              <a:t>Vasak</a:t>
            </a:r>
            <a:r>
              <a:rPr lang="hr-HR" altLang="sr-Latn-RS" sz="2958" dirty="0"/>
              <a:t> - građanska i politička prava, ekonomska i socijalna prava te prava solidarnosti – svaka generacija odgovara jednom članu slogana Francuske revolucije: sloboda, jednakost i bratstvo. </a:t>
            </a:r>
            <a:r>
              <a:rPr lang="hr-HR" altLang="sr-Latn-RS" sz="2958" dirty="0" smtClean="0"/>
              <a:t>             </a:t>
            </a:r>
            <a:r>
              <a:rPr lang="hr-HR" altLang="sr-Latn-RS" sz="2958" b="1" dirty="0" smtClean="0"/>
              <a:t>1</a:t>
            </a:r>
            <a:r>
              <a:rPr lang="hr-HR" altLang="sr-Latn-RS" sz="2958" b="1" dirty="0"/>
              <a:t>. građanska i politička prava</a:t>
            </a:r>
            <a:r>
              <a:rPr lang="hr-HR" altLang="sr-Latn-RS" sz="2958" dirty="0"/>
              <a:t>: Deklaracija o pravima čovjeka i građanina 1789. i prvih 10 amandmana (1791) na Ustav SAD (1787); štite slobodu pojedinca. </a:t>
            </a:r>
            <a:r>
              <a:rPr lang="hr-HR" altLang="sr-Latn-RS" sz="2958" b="1" dirty="0"/>
              <a:t>2. ekonomska i socijalna prava</a:t>
            </a:r>
            <a:r>
              <a:rPr lang="hr-HR" altLang="sr-Latn-RS" sz="2958" dirty="0"/>
              <a:t>: meksički Ustav 1917, ostvarena u državi blagostanja nakon 2. </a:t>
            </a:r>
            <a:r>
              <a:rPr lang="hr-HR" altLang="sr-Latn-RS" sz="2958" dirty="0" err="1"/>
              <a:t>svj</a:t>
            </a:r>
            <a:r>
              <a:rPr lang="hr-HR" altLang="sr-Latn-RS" sz="2958" dirty="0"/>
              <a:t>. rata; 2 vrste: a) država pruža usluge - prvo na obrazovanje i zdravlje, b) sloboda od miješanja vlasti (pravo na osnivanje sindikata, pravo na štrajk). </a:t>
            </a:r>
            <a:r>
              <a:rPr lang="hr-HR" altLang="sr-Latn-RS" sz="2958" dirty="0" smtClean="0"/>
              <a:t>   </a:t>
            </a:r>
            <a:r>
              <a:rPr lang="hr-HR" altLang="sr-Latn-RS" sz="2958" b="1" dirty="0" smtClean="0"/>
              <a:t>3</a:t>
            </a:r>
            <a:r>
              <a:rPr lang="hr-HR" altLang="sr-Latn-RS" sz="2958" b="1" dirty="0"/>
              <a:t>. prava solidarnosti</a:t>
            </a:r>
            <a:r>
              <a:rPr lang="hr-HR" altLang="sr-Latn-RS" sz="2958" dirty="0"/>
              <a:t>: druga pol. XX. st., izraz a) dekolonizacije i težnji novih nacija (pravo na samoodređenje, ekonomski i socijalni razvoj), b) uvida o nemoći nacionalnih država (pravo na mir, zdrav okoliš, humanitarnu pomoć), primarno pripadaju skupinama</a:t>
            </a:r>
          </a:p>
        </p:txBody>
      </p:sp>
      <p:sp>
        <p:nvSpPr>
          <p:cNvPr id="2" name="Slide Number Placeholder 1"/>
          <p:cNvSpPr>
            <a:spLocks noGrp="1"/>
          </p:cNvSpPr>
          <p:nvPr>
            <p:ph type="sldNum" sz="quarter" idx="12"/>
          </p:nvPr>
        </p:nvSpPr>
        <p:spPr/>
        <p:txBody>
          <a:bodyPr/>
          <a:lstStyle/>
          <a:p>
            <a:pPr>
              <a:defRPr/>
            </a:pPr>
            <a:fld id="{F06622A8-6E05-456C-A0D3-D0EBF15EDCC1}" type="slidenum">
              <a:rPr lang="hr-HR" altLang="sr-Latn-RS" smtClean="0"/>
              <a:pPr>
                <a:defRPr/>
              </a:pPr>
              <a:t>7</a:t>
            </a:fld>
            <a:endParaRPr lang="hr-HR" altLang="sr-Latn-R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12096750" cy="755650"/>
          </a:xfrm>
        </p:spPr>
        <p:txBody>
          <a:bodyPr/>
          <a:lstStyle/>
          <a:p>
            <a:pPr defTabSz="1001383" eaLnBrk="1" hangingPunct="1">
              <a:defRPr/>
            </a:pPr>
            <a:r>
              <a:rPr lang="hr-HR" altLang="sr-Latn-RS" sz="4390" dirty="0" smtClean="0"/>
              <a:t>Nova prava</a:t>
            </a:r>
            <a:endParaRPr lang="hr-HR" altLang="sr-Latn-RS" sz="4390" dirty="0"/>
          </a:p>
        </p:txBody>
      </p:sp>
      <p:sp>
        <p:nvSpPr>
          <p:cNvPr id="16387" name="Rectangle 3"/>
          <p:cNvSpPr>
            <a:spLocks noGrp="1" noChangeArrowheads="1"/>
          </p:cNvSpPr>
          <p:nvPr>
            <p:ph type="body" idx="1"/>
          </p:nvPr>
        </p:nvSpPr>
        <p:spPr>
          <a:xfrm>
            <a:off x="0" y="755650"/>
            <a:ext cx="12239625" cy="6804025"/>
          </a:xfrm>
        </p:spPr>
        <p:txBody>
          <a:bodyPr/>
          <a:lstStyle/>
          <a:p>
            <a:pPr eaLnBrk="1" hangingPunct="1"/>
            <a:r>
              <a:rPr lang="hr-HR" altLang="sr-Latn-RS" sz="3000" smtClean="0"/>
              <a:t>U trećoj generaciji posebno su važna ekološka prava; </a:t>
            </a:r>
            <a:r>
              <a:rPr lang="hr-HR" altLang="sr-Latn-RS" sz="3000" b="1" smtClean="0"/>
              <a:t>Peter Singer</a:t>
            </a:r>
            <a:r>
              <a:rPr lang="hr-HR" altLang="sr-Latn-RS" sz="3000" smtClean="0"/>
              <a:t>, prava životinja - sposobnost patnje i doživljavanja ugode. Pokusi nad životinjama, užasni uvjeti uzgoja, ubijanje uz veliku patnju. </a:t>
            </a:r>
            <a:r>
              <a:rPr lang="hr-HR" altLang="sr-Latn-RS" sz="3000" b="1" smtClean="0"/>
              <a:t>Vrstizam</a:t>
            </a:r>
            <a:r>
              <a:rPr lang="hr-HR" altLang="sr-Latn-RS" sz="3000" smtClean="0"/>
              <a:t>, pristranost protiv interesa članova drugih vrsta, slično rasizmu; otpor pravima životinja – viša inteligencija ljudi i nemogućnost životinja da preuzmu moralne dužnosti u skladu s pravima</a:t>
            </a:r>
          </a:p>
          <a:p>
            <a:pPr eaLnBrk="1" hangingPunct="1"/>
            <a:r>
              <a:rPr lang="hr-HR" altLang="sr-Latn-RS" sz="3000" smtClean="0"/>
              <a:t>Bentham 1789: „Francuzi već otkrili da crna boja kože nije nikakav razlog zašto bi ljudsko biće bilo bespomoćno prepušteno hiru mučitelja. Jednog bi se dana moglo uvidjeti da broj nogu, dlakavost kože ili završetak križne kosti, predstavljaju jednako nedovoljne razloge za prepuštanje osjećajnog bića istoj sudbini… Jedan odrasli konj ili pas je racionalnija, a i razgovorljivija životinja od novorođenčeta… Nije pitanje: Mogu li misliti?, niti je pitanje: Mogu li govoriti?, već je pitanje: Mogu li patiti?”</a:t>
            </a:r>
          </a:p>
        </p:txBody>
      </p:sp>
      <p:sp>
        <p:nvSpPr>
          <p:cNvPr id="2" name="Slide Number Placeholder 1"/>
          <p:cNvSpPr>
            <a:spLocks noGrp="1"/>
          </p:cNvSpPr>
          <p:nvPr>
            <p:ph type="sldNum" sz="quarter" idx="12"/>
          </p:nvPr>
        </p:nvSpPr>
        <p:spPr>
          <a:xfrm>
            <a:off x="11952288" y="7034213"/>
            <a:ext cx="287337" cy="525462"/>
          </a:xfrm>
        </p:spPr>
        <p:txBody>
          <a:bodyPr/>
          <a:lstStyle/>
          <a:p>
            <a:pPr>
              <a:defRPr/>
            </a:pPr>
            <a:fld id="{256F58CB-1845-4FF6-BF6F-17633DF5EA20}" type="slidenum">
              <a:rPr lang="hr-HR" altLang="sr-Latn-RS" smtClean="0"/>
              <a:pPr>
                <a:defRPr/>
              </a:pPr>
              <a:t>8</a:t>
            </a:fld>
            <a:endParaRPr lang="hr-HR" altLang="sr-Latn-R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11188" y="107950"/>
            <a:ext cx="10764837" cy="647700"/>
          </a:xfrm>
        </p:spPr>
        <p:txBody>
          <a:bodyPr/>
          <a:lstStyle/>
          <a:p>
            <a:pPr defTabSz="1001383" eaLnBrk="1" hangingPunct="1">
              <a:defRPr/>
            </a:pPr>
            <a:r>
              <a:rPr lang="hr-HR" altLang="sr-Latn-RS" sz="4772" dirty="0" smtClean="0"/>
              <a:t>JEDNAKOST</a:t>
            </a:r>
          </a:p>
        </p:txBody>
      </p:sp>
      <p:sp>
        <p:nvSpPr>
          <p:cNvPr id="18435" name="Rectangle 3"/>
          <p:cNvSpPr>
            <a:spLocks noGrp="1" noChangeArrowheads="1"/>
          </p:cNvSpPr>
          <p:nvPr>
            <p:ph type="body" idx="1"/>
          </p:nvPr>
        </p:nvSpPr>
        <p:spPr>
          <a:xfrm>
            <a:off x="0" y="755650"/>
            <a:ext cx="12239625" cy="6804025"/>
          </a:xfrm>
        </p:spPr>
        <p:txBody>
          <a:bodyPr/>
          <a:lstStyle/>
          <a:p>
            <a:pPr eaLnBrk="1" hangingPunct="1"/>
            <a:r>
              <a:rPr lang="hr-HR" altLang="sr-Latn-RS" sz="3100" smtClean="0"/>
              <a:t>Egalitarizam – jednakost ishoda, Platon – jednakost i pravednost. Prijepornost jednakosti: kakva jednakost?, u čemu jednaki?</a:t>
            </a:r>
          </a:p>
          <a:p>
            <a:pPr eaLnBrk="1" hangingPunct="1"/>
            <a:r>
              <a:rPr lang="hr-HR" altLang="sr-Latn-RS" sz="3100" smtClean="0"/>
              <a:t>Republikanizam – politička jednakost, Jefferson – ideal neovisnog građanina (farmeri)</a:t>
            </a:r>
          </a:p>
          <a:p>
            <a:pPr eaLnBrk="1" hangingPunct="1"/>
            <a:r>
              <a:rPr lang="hr-HR" altLang="sr-Latn-RS" sz="3100" smtClean="0"/>
              <a:t>Liberalizam – jednakost mogućnosti (šansi); J. S. Mill – važnost jednakosti; politička jednakost i socijalne nejednakosti; Ronald Dworkin – koncepcija jednakosti resursa: jednakost dobara i sposobnosti kojima upravljamo a ne bogatstva koje imamo; razlika između nejednakosti koje se „odnose na nadarenost” i jednakosti koje se „odnose na ambicije”, prve određene slučajnošću a druge osobnim djelovanjem; ideja zamišljenog društva doseljenika</a:t>
            </a:r>
          </a:p>
          <a:p>
            <a:pPr eaLnBrk="1" hangingPunct="1"/>
            <a:r>
              <a:rPr lang="hr-HR" altLang="sr-Latn-RS" sz="3100" smtClean="0"/>
              <a:t>Neopluralizam – Dahl: politička jednakost i ekonomski resursi</a:t>
            </a:r>
          </a:p>
          <a:p>
            <a:pPr eaLnBrk="1" hangingPunct="1"/>
            <a:r>
              <a:rPr lang="hr-HR" altLang="sr-Latn-RS" sz="3100" smtClean="0"/>
              <a:t>Umjereni i radikalni egalitarizam</a:t>
            </a:r>
          </a:p>
        </p:txBody>
      </p:sp>
      <p:sp>
        <p:nvSpPr>
          <p:cNvPr id="2" name="Slide Number Placeholder 1"/>
          <p:cNvSpPr>
            <a:spLocks noGrp="1"/>
          </p:cNvSpPr>
          <p:nvPr>
            <p:ph type="sldNum" sz="quarter" idx="12"/>
          </p:nvPr>
        </p:nvSpPr>
        <p:spPr/>
        <p:txBody>
          <a:bodyPr/>
          <a:lstStyle/>
          <a:p>
            <a:pPr>
              <a:defRPr/>
            </a:pPr>
            <a:fld id="{5D7D100C-3528-45D2-8712-61DDFCAAC5BF}" type="slidenum">
              <a:rPr lang="hr-HR" altLang="sr-Latn-RS" smtClean="0"/>
              <a:pPr>
                <a:defRPr/>
              </a:pPr>
              <a:t>9</a:t>
            </a:fld>
            <a:endParaRPr lang="hr-HR" altLang="sr-Latn-R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9338" rtl="0" eaLnBrk="1" fontAlgn="base" latinLnBrk="0" hangingPunct="1">
          <a:lnSpc>
            <a:spcPct val="100000"/>
          </a:lnSpc>
          <a:spcBef>
            <a:spcPct val="0"/>
          </a:spcBef>
          <a:spcAft>
            <a:spcPct val="0"/>
          </a:spcAft>
          <a:buClrTx/>
          <a:buSzTx/>
          <a:buFontTx/>
          <a:buNone/>
          <a:tabLst/>
          <a:defRPr kumimoji="0" lang="hr-HR" sz="2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9338" rtl="0" eaLnBrk="1" fontAlgn="base" latinLnBrk="0" hangingPunct="1">
          <a:lnSpc>
            <a:spcPct val="100000"/>
          </a:lnSpc>
          <a:spcBef>
            <a:spcPct val="0"/>
          </a:spcBef>
          <a:spcAft>
            <a:spcPct val="0"/>
          </a:spcAft>
          <a:buClrTx/>
          <a:buSzTx/>
          <a:buFontTx/>
          <a:buNone/>
          <a:tabLst/>
          <a:defRPr kumimoji="0" lang="hr-HR" sz="21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396</TotalTime>
  <Words>1634</Words>
  <Application>Microsoft Office PowerPoint</Application>
  <PresentationFormat>Custom</PresentationFormat>
  <Paragraphs>77</Paragraphs>
  <Slides>13</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Default Design</vt:lpstr>
      <vt:lpstr>POLITIČKE IDEJE I IDEALI: SLOBODA, PRAVA, JEDNAKOST, PRAVEDNOST, MIR</vt:lpstr>
      <vt:lpstr>IDEJE I IDEALI</vt:lpstr>
      <vt:lpstr>SLOBODA</vt:lpstr>
      <vt:lpstr>Vrste slobode</vt:lpstr>
      <vt:lpstr>PRAVA</vt:lpstr>
      <vt:lpstr>Negativna i pozitivna prava</vt:lpstr>
      <vt:lpstr>Tri generacije prava</vt:lpstr>
      <vt:lpstr>Nova prava</vt:lpstr>
      <vt:lpstr>JEDNAKOST</vt:lpstr>
      <vt:lpstr>PRAVEDNOST</vt:lpstr>
      <vt:lpstr>Rawls</vt:lpstr>
      <vt:lpstr>MIR</vt:lpstr>
      <vt:lpstr>Kant – ideja vječnog mira</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POJMOVI: SLOBODA I PRAVA</dc:title>
  <dc:creator>Korisnik</dc:creator>
  <cp:lastModifiedBy>Sanja Storjak</cp:lastModifiedBy>
  <cp:revision>41</cp:revision>
  <cp:lastPrinted>2019-10-23T09:40:16Z</cp:lastPrinted>
  <dcterms:created xsi:type="dcterms:W3CDTF">2006-10-01T12:47:52Z</dcterms:created>
  <dcterms:modified xsi:type="dcterms:W3CDTF">2019-11-04T07:28:44Z</dcterms:modified>
</cp:coreProperties>
</file>