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44" autoAdjust="0"/>
  </p:normalViewPr>
  <p:slideViewPr>
    <p:cSldViewPr snapToGrid="0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06F31-5CE9-8144-813C-A2E12A51624A}" type="datetimeFigureOut">
              <a:rPr lang="en-HR" smtClean="0"/>
              <a:t>18.02.2023.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180CF-3997-D840-AA9C-F9CD48C1A3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31639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180CF-3997-D840-AA9C-F9CD48C1A3AD}" type="slidenum">
              <a:rPr lang="en-HR" smtClean="0"/>
              <a:t>4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58501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2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6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10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111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3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63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635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44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9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38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9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60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3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5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3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45CC03-7420-4CB1-BD0B-84CD54FE8CDD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7F1A2-ECA4-4280-A57C-1411A0C81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06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majdak@pravo.hr" TargetMode="External"/><Relationship Id="rId2" Type="http://schemas.openxmlformats.org/officeDocument/2006/relationships/hyperlink" Target="mailto:ante.bagaric@pravo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van.celic@pravo.h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majdak@pravo.h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Uvodno predavanje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Kolegij „socijalni rad i ovisnosti” 2022/23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3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8895"/>
          </a:xfrm>
        </p:spPr>
        <p:txBody>
          <a:bodyPr/>
          <a:lstStyle/>
          <a:p>
            <a:r>
              <a:rPr lang="hr-HR" dirty="0"/>
              <a:t>Izvođači: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1614"/>
            <a:ext cx="8946541" cy="47767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Izv.prof.dr.sc. Ante Bagarić (predavanja i vježbe)</a:t>
            </a:r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>
                <a:hlinkClick r:id="rId2"/>
              </a:rPr>
              <a:t>ante.bagaric@pravo.hr</a:t>
            </a:r>
            <a:r>
              <a:rPr lang="hr-HR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Izv.prof.dr.sc. Marijana Majdak (predavanja i vježbe)</a:t>
            </a:r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>
                <a:hlinkClick r:id="rId3"/>
              </a:rPr>
              <a:t>mmajdak@pravo.hr</a:t>
            </a:r>
            <a:r>
              <a:rPr lang="hr-HR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Dr.sc. Ivan </a:t>
            </a:r>
            <a:r>
              <a:rPr lang="hr-HR" dirty="0" err="1"/>
              <a:t>Ćelić</a:t>
            </a:r>
            <a:r>
              <a:rPr lang="hr-HR" dirty="0"/>
              <a:t> (predavanja i vježbe)</a:t>
            </a:r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>
                <a:hlinkClick r:id="rId4"/>
              </a:rPr>
              <a:t>ivan.celic@pravo.hr</a:t>
            </a:r>
            <a:r>
              <a:rPr lang="hr-HR" dirty="0"/>
              <a:t>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Jelena Klinčić (dipl. socijalna radnica) (vježbe)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12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3182"/>
          </a:xfrm>
        </p:spPr>
        <p:txBody>
          <a:bodyPr/>
          <a:lstStyle/>
          <a:p>
            <a:r>
              <a:rPr lang="hr-HR" dirty="0"/>
              <a:t>Raspored održavanja nastave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5900"/>
            <a:ext cx="8946541" cy="5200650"/>
          </a:xfrm>
        </p:spPr>
        <p:txBody>
          <a:bodyPr>
            <a:normAutofit/>
          </a:bodyPr>
          <a:lstStyle/>
          <a:p>
            <a:r>
              <a:rPr lang="hr-HR" u="sng" dirty="0">
                <a:latin typeface="Calibri" pitchFamily="34" charset="0"/>
              </a:rPr>
              <a:t>Predavanja</a:t>
            </a:r>
            <a:r>
              <a:rPr lang="hr-HR" dirty="0">
                <a:latin typeface="Calibri" pitchFamily="34" charset="0"/>
              </a:rPr>
              <a:t> se održavaju </a:t>
            </a:r>
            <a:r>
              <a:rPr lang="hr-HR" b="1" dirty="0">
                <a:latin typeface="Calibri" pitchFamily="34" charset="0"/>
              </a:rPr>
              <a:t>srijedom ujutro </a:t>
            </a:r>
          </a:p>
          <a:p>
            <a:r>
              <a:rPr lang="hr-HR" b="1" dirty="0">
                <a:latin typeface="Calibri" pitchFamily="34" charset="0"/>
              </a:rPr>
              <a:t>Dio predavanja održava se u Klinici za psihijatriju Vrapče, Bolnička cesta 32, Zagreb a dio u Nazorovoj 51.</a:t>
            </a:r>
          </a:p>
          <a:p>
            <a:pPr lvl="1"/>
            <a:r>
              <a:rPr lang="hr-HR" dirty="0">
                <a:latin typeface="Calibri" pitchFamily="34" charset="0"/>
              </a:rPr>
              <a:t>početak u 9 sati (09.00 – 11,00)</a:t>
            </a:r>
          </a:p>
          <a:p>
            <a:endParaRPr lang="hr-HR" dirty="0">
              <a:latin typeface="Calibri" pitchFamily="34" charset="0"/>
            </a:endParaRPr>
          </a:p>
          <a:p>
            <a:r>
              <a:rPr lang="hr-HR" u="sng" dirty="0">
                <a:latin typeface="Calibri" pitchFamily="34" charset="0"/>
              </a:rPr>
              <a:t>Vježbe</a:t>
            </a:r>
            <a:r>
              <a:rPr lang="hr-HR" dirty="0">
                <a:latin typeface="Calibri" pitchFamily="34" charset="0"/>
              </a:rPr>
              <a:t> se održavaju u grupama - </a:t>
            </a:r>
          </a:p>
          <a:p>
            <a:r>
              <a:rPr lang="hr-HR" dirty="0">
                <a:latin typeface="Calibri" pitchFamily="34" charset="0"/>
              </a:rPr>
              <a:t>studenti se dijele u tri grupe za </a:t>
            </a:r>
            <a:r>
              <a:rPr lang="hr-HR" u="sng" dirty="0">
                <a:latin typeface="Calibri" pitchFamily="34" charset="0"/>
              </a:rPr>
              <a:t>vježbe</a:t>
            </a:r>
            <a:r>
              <a:rPr lang="hr-HR" dirty="0">
                <a:latin typeface="Calibri" pitchFamily="34" charset="0"/>
              </a:rPr>
              <a:t> (A, B, C)</a:t>
            </a:r>
          </a:p>
          <a:p>
            <a:r>
              <a:rPr lang="hr-HR" dirty="0">
                <a:latin typeface="Calibri" pitchFamily="34" charset="0"/>
              </a:rPr>
              <a:t>Jedna grupa – srijedom nakon predavanja (11,00 do 13,00) </a:t>
            </a:r>
          </a:p>
          <a:p>
            <a:r>
              <a:rPr lang="hr-HR" dirty="0">
                <a:latin typeface="Calibri" pitchFamily="34" charset="0"/>
              </a:rPr>
              <a:t>Jedna grupa – srijedom (13,00 do 15,00)</a:t>
            </a:r>
          </a:p>
          <a:p>
            <a:pPr marL="0" indent="0">
              <a:buNone/>
            </a:pPr>
            <a:r>
              <a:rPr lang="hr-HR" dirty="0"/>
              <a:t>Danas (prvo predavanje) vježbe su integrirane u predavanje te se održavaju u okviru predavanja za sve grupe zajedno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97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"/>
            <a:ext cx="9404723" cy="826718"/>
          </a:xfrm>
        </p:spPr>
        <p:txBody>
          <a:bodyPr/>
          <a:lstStyle/>
          <a:p>
            <a:r>
              <a:rPr lang="hr-HR" dirty="0"/>
              <a:t>Raspored nastave – </a:t>
            </a:r>
            <a:r>
              <a:rPr lang="hr-HR" sz="1400" dirty="0"/>
              <a:t>Klinika za psihijatriju Vrapče, Bolnička cesta 32</a:t>
            </a:r>
            <a:br>
              <a:rPr lang="hr-HR" sz="2400" dirty="0"/>
            </a:b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064905"/>
              </p:ext>
            </p:extLst>
          </p:nvPr>
        </p:nvGraphicFramePr>
        <p:xfrm>
          <a:off x="871872" y="826720"/>
          <a:ext cx="9531809" cy="5987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0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86">
                <a:tc>
                  <a:txBody>
                    <a:bodyPr/>
                    <a:lstStyle/>
                    <a:p>
                      <a:r>
                        <a:rPr lang="hr-HR" sz="1000" dirty="0"/>
                        <a:t>Datum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Vrijeme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Nastava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22.02.2023.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11,00 do 13,00 vježbe sve grupe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Uvodno predavanje</a:t>
                      </a:r>
                    </a:p>
                    <a:p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Epidemiologija ovisnosti, ličnost ovisnika (izv.prof.dr.sc. Ante Bagarić)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01.03.2023.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A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B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C 13,00 do 15,00 vježbe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Uporaba kanabisa – izazov današnjeg vremena</a:t>
                      </a:r>
                      <a:r>
                        <a:rPr lang="en-HR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(dr.sc. Ivan Ćelić)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08.03.2023.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 00 predavanja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A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B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C 13,00 do 15,00 vježbe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Nova nacionalna strategija djelovanja na području ovisnosti do 2030.</a:t>
                      </a:r>
                      <a:r>
                        <a:rPr lang="en-HR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(dr.sc. Ivan </a:t>
                      </a:r>
                      <a:r>
                        <a:rPr lang="hr-HR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Ćelić</a:t>
                      </a:r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15.03.2023.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A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B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C 13,00 do 15,00 vježbe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(izv.prof.dr.sc. Ante Bagarić)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22.03.2023.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A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B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C 13,00 do 15,00 vježbe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Multidisciplinarni pristup liječenju ovisnosti  (dr.sc. Ivan </a:t>
                      </a:r>
                      <a:r>
                        <a:rPr lang="hr-HR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Ćelić</a:t>
                      </a:r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29.03.2023.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A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B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C 13,00 do 15,00 vježbe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Dualni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poremećaji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pravilo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ili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iznimka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dr.sc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Ivan 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Ćelić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253303"/>
                  </a:ext>
                </a:extLst>
              </a:tr>
              <a:tr h="261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05.04.2023.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KOLOKVIJ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Nazorova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933"/>
                  </a:ext>
                </a:extLst>
              </a:tr>
              <a:tr h="70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12.04.2023.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A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B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C 13,00 do 15,00 vježbe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izv.prof.dr.sc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Ante 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Bagarić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2675"/>
                  </a:ext>
                </a:extLst>
              </a:tr>
              <a:tr h="763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19.04.2023.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A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B 11,00 do 13,00 vježbe</a:t>
                      </a:r>
                    </a:p>
                    <a:p>
                      <a:r>
                        <a:rPr lang="hr-HR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Grupa C 13,00 do 15,00 vježbe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izv.prof.dr.sc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Ante </a:t>
                      </a:r>
                      <a:r>
                        <a:rPr lang="en-GB" sz="1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Bagarić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273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57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09729"/>
            <a:ext cx="9404723" cy="707136"/>
          </a:xfrm>
        </p:spPr>
        <p:txBody>
          <a:bodyPr/>
          <a:lstStyle/>
          <a:p>
            <a:r>
              <a:rPr lang="hr-HR" dirty="0"/>
              <a:t>Raspored nastave - </a:t>
            </a:r>
            <a:r>
              <a:rPr lang="hr-HR" sz="1800" dirty="0"/>
              <a:t>Nazorova 51, dvorana I</a:t>
            </a:r>
            <a:endParaRPr lang="en-GB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338009"/>
              </p:ext>
            </p:extLst>
          </p:nvPr>
        </p:nvGraphicFramePr>
        <p:xfrm>
          <a:off x="646111" y="1182625"/>
          <a:ext cx="9530274" cy="543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9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586">
                <a:tc>
                  <a:txBody>
                    <a:bodyPr/>
                    <a:lstStyle/>
                    <a:p>
                      <a:r>
                        <a:rPr lang="hr-HR" sz="1400" dirty="0"/>
                        <a:t>Datum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/>
                        <a:t>Vrijeme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/>
                        <a:t>Nastava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26.04.2023.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 grupa A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11,00 do 13,00 vježbe grupa A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13,00 do 15,00 predavanja grupa B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15,00 do 17,00 vježbe grupa B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17,00 do 19,00 vježbe grupa C (oni koji ne mogu doći u grupu A ili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Specifičnosti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ovisnosti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mladih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izv.prof.dr.sc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Marijana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Majdak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03.05.2023.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 grupa A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11,00 do 13,00 vježbe grupa A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13,00 do 15,00 predavanja grupa B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15,00 do 17,00 vježbe grupa B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17,00 do 19,00 vježbe grupa C (oni koji ne mogu doći u grupu A ili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Ovisnost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internetu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izv.prof.dr.sc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Marijana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Majdak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10.05.2023.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 grupa A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11,00 do 13,00 vježbe grupa A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13,00 do 15,00 predavanja grupa B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15,00 do 17,00 vježbe grupa B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17,00 do 19,00 vježbe grupa C (oni koji ne mogu doći u grupu A ili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Terapijske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zajednice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Klubovi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liječenih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alkoholičara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izv.prof.dr.sc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Marijana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Majdak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910">
                <a:tc>
                  <a:txBody>
                    <a:bodyPr/>
                    <a:lstStyle/>
                    <a:p>
                      <a:r>
                        <a:rPr lang="hr-HR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17.05.2023.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9,00 do 11,00 predavanja grupa A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11,00 do 13,00 vježbe grupa A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13,00 do 15,00 predavanja grupa B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15,00 do 17,00 vježbe grupa B</a:t>
                      </a:r>
                    </a:p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17,00 do 19,00 vježbe grupa C (oni koji ne mogu doći u grupu A ili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Prevencija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ovisnosti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izv.prof.dr.sc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Marijana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Majdak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24.05.2023.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KOLOKVIJ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Nazorova</a:t>
                      </a: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96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3127"/>
          </a:xfrm>
        </p:spPr>
        <p:txBody>
          <a:bodyPr/>
          <a:lstStyle/>
          <a:p>
            <a:r>
              <a:rPr lang="hr-HR" dirty="0"/>
              <a:t>Obveze i prava studenata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5846"/>
            <a:ext cx="8946541" cy="4832554"/>
          </a:xfrm>
        </p:spPr>
        <p:txBody>
          <a:bodyPr/>
          <a:lstStyle/>
          <a:p>
            <a:r>
              <a:rPr lang="hr-HR" dirty="0">
                <a:latin typeface="Calibri" pitchFamily="34" charset="0"/>
              </a:rPr>
              <a:t>2 izostanka s predavanja</a:t>
            </a:r>
          </a:p>
          <a:p>
            <a:r>
              <a:rPr lang="hr-HR" dirty="0">
                <a:latin typeface="Calibri" pitchFamily="34" charset="0"/>
              </a:rPr>
              <a:t>2 izostanka s vježbi</a:t>
            </a:r>
          </a:p>
          <a:p>
            <a:r>
              <a:rPr lang="hr-HR" dirty="0">
                <a:latin typeface="Calibri" pitchFamily="34" charset="0"/>
              </a:rPr>
              <a:t>ovi izostanci uključuju i „izostanke s ispričnicom”</a:t>
            </a:r>
          </a:p>
          <a:p>
            <a:r>
              <a:rPr lang="hr-HR" dirty="0">
                <a:latin typeface="Calibri" pitchFamily="34" charset="0"/>
              </a:rPr>
              <a:t>Vodit će se evidencija prisustva na predavanja</a:t>
            </a:r>
          </a:p>
          <a:p>
            <a:endParaRPr lang="hr-HR" dirty="0">
              <a:latin typeface="Calibri" pitchFamily="34" charset="0"/>
            </a:endParaRPr>
          </a:p>
          <a:p>
            <a:r>
              <a:rPr lang="hr-HR" dirty="0">
                <a:latin typeface="Calibri" pitchFamily="34" charset="0"/>
              </a:rPr>
              <a:t>izvanredni studenti u pravilu pohađaju nastavu zajedno s redovnim studentima (ukoliko to nikako nije moguće neka se do 08.03. radi dogovora oko pohađanja nastave jave izv.prof.dr.sc. Marijani Majdak na mail </a:t>
            </a:r>
            <a:r>
              <a:rPr lang="hr-HR" dirty="0">
                <a:latin typeface="Calibri" pitchFamily="34" charset="0"/>
                <a:hlinkClick r:id="rId2"/>
              </a:rPr>
              <a:t>mmajdak@pravo.hr</a:t>
            </a:r>
            <a:r>
              <a:rPr lang="hr-HR" dirty="0">
                <a:latin typeface="Calibri" pitchFamily="34" charset="0"/>
              </a:rPr>
              <a:t>)</a:t>
            </a:r>
          </a:p>
          <a:p>
            <a:endParaRPr lang="hr-HR" dirty="0">
              <a:latin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32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7372"/>
          </a:xfrm>
        </p:spPr>
        <p:txBody>
          <a:bodyPr/>
          <a:lstStyle/>
          <a:p>
            <a:r>
              <a:rPr lang="hr-HR" dirty="0"/>
              <a:t>Polaganje ispita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0090"/>
            <a:ext cx="8946541" cy="4788309"/>
          </a:xfrm>
        </p:spPr>
        <p:txBody>
          <a:bodyPr/>
          <a:lstStyle/>
          <a:p>
            <a:r>
              <a:rPr lang="hr-HR" dirty="0">
                <a:latin typeface="Calibri" pitchFamily="34" charset="0"/>
              </a:rPr>
              <a:t>Putem dva kolokvija:</a:t>
            </a:r>
          </a:p>
          <a:p>
            <a:endParaRPr lang="hr-HR" dirty="0">
              <a:latin typeface="Calibri" pitchFamily="34" charset="0"/>
            </a:endParaRPr>
          </a:p>
          <a:p>
            <a:pPr lvl="1">
              <a:buClr>
                <a:schemeClr val="accent3"/>
              </a:buClr>
            </a:pPr>
            <a:r>
              <a:rPr lang="hr-HR" dirty="0">
                <a:latin typeface="Calibri" pitchFamily="34" charset="0"/>
              </a:rPr>
              <a:t>1. kolokvij u tjednu 05.04.2023.</a:t>
            </a:r>
          </a:p>
          <a:p>
            <a:pPr lvl="1">
              <a:buClr>
                <a:schemeClr val="accent3"/>
              </a:buClr>
            </a:pPr>
            <a:r>
              <a:rPr lang="hr-HR" dirty="0">
                <a:latin typeface="Calibri" pitchFamily="34" charset="0"/>
              </a:rPr>
              <a:t>2. kolokvij 24.05.2023.</a:t>
            </a:r>
          </a:p>
          <a:p>
            <a:pPr lvl="2"/>
            <a:r>
              <a:rPr lang="hr-HR" dirty="0">
                <a:latin typeface="Calibri" pitchFamily="34" charset="0"/>
              </a:rPr>
              <a:t>potrebno je proći oba kolokvija</a:t>
            </a:r>
          </a:p>
          <a:p>
            <a:pPr lvl="2"/>
            <a:r>
              <a:rPr lang="hr-HR" dirty="0">
                <a:latin typeface="Calibri" pitchFamily="34" charset="0"/>
              </a:rPr>
              <a:t>bodovi iz svakog kolokvija nose 50% završne ocjene</a:t>
            </a:r>
          </a:p>
          <a:p>
            <a:pPr lvl="2"/>
            <a:endParaRPr lang="hr-HR" dirty="0">
              <a:latin typeface="Calibri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Pitanja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kolokviju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kombiniranog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tipa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mladima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Putem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ispita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ispitnim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rokovima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6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1320</TotalTime>
  <Words>880</Words>
  <Application>Microsoft Macintosh PowerPoint</Application>
  <PresentationFormat>Widescreen</PresentationFormat>
  <Paragraphs>129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Uvodno predavanje</vt:lpstr>
      <vt:lpstr>Izvođači:</vt:lpstr>
      <vt:lpstr>Raspored održavanja nastave</vt:lpstr>
      <vt:lpstr>Raspored nastave – Klinika za psihijatriju Vrapče, Bolnička cesta 32 </vt:lpstr>
      <vt:lpstr>Raspored nastave - Nazorova 51, dvorana I</vt:lpstr>
      <vt:lpstr>Obveze i prava studenata</vt:lpstr>
      <vt:lpstr>Polaganje ispita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Uvodno predavanje</dc:title>
  <dc:creator>Admin</dc:creator>
  <cp:lastModifiedBy>Marijana Majdak</cp:lastModifiedBy>
  <cp:revision>16</cp:revision>
  <dcterms:created xsi:type="dcterms:W3CDTF">2021-02-28T16:51:15Z</dcterms:created>
  <dcterms:modified xsi:type="dcterms:W3CDTF">2023-02-18T11:29:22Z</dcterms:modified>
</cp:coreProperties>
</file>