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319" r:id="rId4"/>
    <p:sldId id="316" r:id="rId5"/>
    <p:sldId id="317" r:id="rId6"/>
    <p:sldId id="318" r:id="rId7"/>
    <p:sldId id="315" r:id="rId8"/>
    <p:sldId id="285" r:id="rId9"/>
    <p:sldId id="290" r:id="rId10"/>
    <p:sldId id="286" r:id="rId11"/>
    <p:sldId id="287" r:id="rId12"/>
    <p:sldId id="288" r:id="rId13"/>
    <p:sldId id="258" r:id="rId14"/>
    <p:sldId id="259" r:id="rId15"/>
    <p:sldId id="260" r:id="rId16"/>
    <p:sldId id="261" r:id="rId17"/>
    <p:sldId id="262" r:id="rId18"/>
    <p:sldId id="295" r:id="rId19"/>
    <p:sldId id="296" r:id="rId20"/>
    <p:sldId id="297" r:id="rId21"/>
    <p:sldId id="299" r:id="rId22"/>
    <p:sldId id="264" r:id="rId23"/>
    <p:sldId id="294" r:id="rId24"/>
    <p:sldId id="267" r:id="rId25"/>
    <p:sldId id="320" r:id="rId26"/>
    <p:sldId id="300" r:id="rId27"/>
    <p:sldId id="321" r:id="rId28"/>
    <p:sldId id="340" r:id="rId29"/>
    <p:sldId id="339" r:id="rId30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BB6D7-5005-4685-8493-FCF0F6527A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9E3E4B-1EB7-4C48-AC76-D0DC22CE2D20}">
      <dgm:prSet/>
      <dgm:spPr/>
      <dgm:t>
        <a:bodyPr/>
        <a:lstStyle/>
        <a:p>
          <a:r>
            <a:rPr lang="hr-HR" b="1"/>
            <a:t>Otkrivanje kaznenog djela</a:t>
          </a:r>
          <a:endParaRPr lang="en-US"/>
        </a:p>
      </dgm:t>
    </dgm:pt>
    <dgm:pt modelId="{2F9F66FF-FD61-4BEB-B6E9-A3294B98C4D0}" type="parTrans" cxnId="{F3111E87-7CA1-4A8E-A508-54649CB2ED6C}">
      <dgm:prSet/>
      <dgm:spPr/>
      <dgm:t>
        <a:bodyPr/>
        <a:lstStyle/>
        <a:p>
          <a:endParaRPr lang="en-US"/>
        </a:p>
      </dgm:t>
    </dgm:pt>
    <dgm:pt modelId="{AB248924-B6B0-4EE9-99DB-EF91D9BFBB3A}" type="sibTrans" cxnId="{F3111E87-7CA1-4A8E-A508-54649CB2ED6C}">
      <dgm:prSet/>
      <dgm:spPr/>
      <dgm:t>
        <a:bodyPr/>
        <a:lstStyle/>
        <a:p>
          <a:endParaRPr lang="en-US"/>
        </a:p>
      </dgm:t>
    </dgm:pt>
    <dgm:pt modelId="{35C62F61-0511-44CC-8DEF-C54287F2F10A}">
      <dgm:prSet/>
      <dgm:spPr/>
      <dgm:t>
        <a:bodyPr/>
        <a:lstStyle/>
        <a:p>
          <a:r>
            <a:rPr lang="hr-HR" b="1"/>
            <a:t>Prijava</a:t>
          </a:r>
          <a:r>
            <a:rPr lang="hr-HR"/>
            <a:t> (policija, oštećenik)</a:t>
          </a:r>
          <a:endParaRPr lang="en-US"/>
        </a:p>
      </dgm:t>
    </dgm:pt>
    <dgm:pt modelId="{37DB29C9-83B5-48F9-8840-5BCA6006F430}" type="parTrans" cxnId="{A91A9105-4CA0-419A-A5DC-1BBA8EFBFA1B}">
      <dgm:prSet/>
      <dgm:spPr/>
      <dgm:t>
        <a:bodyPr/>
        <a:lstStyle/>
        <a:p>
          <a:endParaRPr lang="en-US"/>
        </a:p>
      </dgm:t>
    </dgm:pt>
    <dgm:pt modelId="{F4453192-75FB-4996-84EA-4A3D4121DD5D}" type="sibTrans" cxnId="{A91A9105-4CA0-419A-A5DC-1BBA8EFBFA1B}">
      <dgm:prSet/>
      <dgm:spPr/>
      <dgm:t>
        <a:bodyPr/>
        <a:lstStyle/>
        <a:p>
          <a:endParaRPr lang="en-US"/>
        </a:p>
      </dgm:t>
    </dgm:pt>
    <dgm:pt modelId="{417701D1-AF78-4F1B-810B-9B66E500C525}">
      <dgm:prSet/>
      <dgm:spPr/>
      <dgm:t>
        <a:bodyPr/>
        <a:lstStyle/>
        <a:p>
          <a:r>
            <a:rPr lang="hr-HR" b="1"/>
            <a:t>Prijava državnom odvjetništvu</a:t>
          </a:r>
          <a:endParaRPr lang="en-US"/>
        </a:p>
      </dgm:t>
    </dgm:pt>
    <dgm:pt modelId="{D465A275-B872-4A06-9516-E7780022EB32}" type="parTrans" cxnId="{AF55D062-C380-4B0F-9E9D-6F8199D93770}">
      <dgm:prSet/>
      <dgm:spPr/>
      <dgm:t>
        <a:bodyPr/>
        <a:lstStyle/>
        <a:p>
          <a:endParaRPr lang="en-US"/>
        </a:p>
      </dgm:t>
    </dgm:pt>
    <dgm:pt modelId="{CA59EA78-6BFF-4023-AC5D-90A880F29A6C}" type="sibTrans" cxnId="{AF55D062-C380-4B0F-9E9D-6F8199D93770}">
      <dgm:prSet/>
      <dgm:spPr/>
      <dgm:t>
        <a:bodyPr/>
        <a:lstStyle/>
        <a:p>
          <a:endParaRPr lang="en-US"/>
        </a:p>
      </dgm:t>
    </dgm:pt>
    <dgm:pt modelId="{E7D6089C-FDD2-4C1D-956A-FBBDC9FF3F2A}">
      <dgm:prSet/>
      <dgm:spPr/>
      <dgm:t>
        <a:bodyPr/>
        <a:lstStyle/>
        <a:p>
          <a:r>
            <a:rPr lang="hr-HR" b="1"/>
            <a:t>Istraga/prikupljanje podataka pri DO uz suradnju s policijom i CZSS</a:t>
          </a:r>
          <a:endParaRPr lang="en-US"/>
        </a:p>
      </dgm:t>
    </dgm:pt>
    <dgm:pt modelId="{C9067C31-2779-424C-B79F-589ADA428EC2}" type="parTrans" cxnId="{ACC7A666-B288-425F-846D-D65C4036CE04}">
      <dgm:prSet/>
      <dgm:spPr/>
      <dgm:t>
        <a:bodyPr/>
        <a:lstStyle/>
        <a:p>
          <a:endParaRPr lang="en-US"/>
        </a:p>
      </dgm:t>
    </dgm:pt>
    <dgm:pt modelId="{8534BA08-2D1A-411F-9264-30D90BC2853A}" type="sibTrans" cxnId="{ACC7A666-B288-425F-846D-D65C4036CE04}">
      <dgm:prSet/>
      <dgm:spPr/>
      <dgm:t>
        <a:bodyPr/>
        <a:lstStyle/>
        <a:p>
          <a:endParaRPr lang="en-US"/>
        </a:p>
      </dgm:t>
    </dgm:pt>
    <dgm:pt modelId="{D1440AF5-6F92-4581-B637-1CA42DEE03C1}">
      <dgm:prSet/>
      <dgm:spPr/>
      <dgm:t>
        <a:bodyPr/>
        <a:lstStyle/>
        <a:p>
          <a:r>
            <a:rPr lang="hr-HR" b="1"/>
            <a:t>Prijedlog DO</a:t>
          </a:r>
          <a:r>
            <a:rPr lang="hr-HR"/>
            <a:t> (s obzirom na sve prikupljene informacije o počinitelju, njegovoj obitelji, kaznenom djelu i okolnostima počinjenja, dosadašnjem ponašanju)</a:t>
          </a:r>
          <a:endParaRPr lang="en-US"/>
        </a:p>
      </dgm:t>
    </dgm:pt>
    <dgm:pt modelId="{55022ACD-9C7D-404C-A64A-FC6805E9B1A9}" type="parTrans" cxnId="{91104B7D-00DB-4947-949F-42F86E2ED894}">
      <dgm:prSet/>
      <dgm:spPr/>
      <dgm:t>
        <a:bodyPr/>
        <a:lstStyle/>
        <a:p>
          <a:endParaRPr lang="en-US"/>
        </a:p>
      </dgm:t>
    </dgm:pt>
    <dgm:pt modelId="{C2BD24E1-DEDC-4572-96FC-39649C2CF62E}" type="sibTrans" cxnId="{91104B7D-00DB-4947-949F-42F86E2ED894}">
      <dgm:prSet/>
      <dgm:spPr/>
      <dgm:t>
        <a:bodyPr/>
        <a:lstStyle/>
        <a:p>
          <a:endParaRPr lang="en-US"/>
        </a:p>
      </dgm:t>
    </dgm:pt>
    <dgm:pt modelId="{E153699C-952C-DE40-B98C-7BD9A471BD9A}" type="pres">
      <dgm:prSet presAssocID="{EEABB6D7-5005-4685-8493-FCF0F6527AF2}" presName="linear" presStyleCnt="0">
        <dgm:presLayoutVars>
          <dgm:animLvl val="lvl"/>
          <dgm:resizeHandles val="exact"/>
        </dgm:presLayoutVars>
      </dgm:prSet>
      <dgm:spPr/>
    </dgm:pt>
    <dgm:pt modelId="{6BA45934-D0C5-8D4E-810A-EE89EE288DA6}" type="pres">
      <dgm:prSet presAssocID="{629E3E4B-1EB7-4C48-AC76-D0DC22CE2D2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34B4758-EAF2-234F-8FCE-12430F1A3EAB}" type="pres">
      <dgm:prSet presAssocID="{AB248924-B6B0-4EE9-99DB-EF91D9BFBB3A}" presName="spacer" presStyleCnt="0"/>
      <dgm:spPr/>
    </dgm:pt>
    <dgm:pt modelId="{0694A616-441C-764A-9838-1060E0D8F2C5}" type="pres">
      <dgm:prSet presAssocID="{35C62F61-0511-44CC-8DEF-C54287F2F10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697295-2FDA-724C-A1CA-03EE5DDD8E4A}" type="pres">
      <dgm:prSet presAssocID="{F4453192-75FB-4996-84EA-4A3D4121DD5D}" presName="spacer" presStyleCnt="0"/>
      <dgm:spPr/>
    </dgm:pt>
    <dgm:pt modelId="{D3757366-201A-424D-AA51-8DEEE3CEEC25}" type="pres">
      <dgm:prSet presAssocID="{417701D1-AF78-4F1B-810B-9B66E500C5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75B0E6-88A4-B346-87E3-D95943FE450F}" type="pres">
      <dgm:prSet presAssocID="{CA59EA78-6BFF-4023-AC5D-90A880F29A6C}" presName="spacer" presStyleCnt="0"/>
      <dgm:spPr/>
    </dgm:pt>
    <dgm:pt modelId="{34A34F39-EFA8-314F-9FAD-762C8471ED92}" type="pres">
      <dgm:prSet presAssocID="{E7D6089C-FDD2-4C1D-956A-FBBDC9FF3F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4830DE4-3A1C-174F-B923-2397CE2B16D1}" type="pres">
      <dgm:prSet presAssocID="{8534BA08-2D1A-411F-9264-30D90BC2853A}" presName="spacer" presStyleCnt="0"/>
      <dgm:spPr/>
    </dgm:pt>
    <dgm:pt modelId="{68673DE6-74A0-F44E-B336-02B8352D812A}" type="pres">
      <dgm:prSet presAssocID="{D1440AF5-6F92-4581-B637-1CA42DEE03C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1A9105-4CA0-419A-A5DC-1BBA8EFBFA1B}" srcId="{EEABB6D7-5005-4685-8493-FCF0F6527AF2}" destId="{35C62F61-0511-44CC-8DEF-C54287F2F10A}" srcOrd="1" destOrd="0" parTransId="{37DB29C9-83B5-48F9-8840-5BCA6006F430}" sibTransId="{F4453192-75FB-4996-84EA-4A3D4121DD5D}"/>
    <dgm:cxn modelId="{A010C838-4E6E-184D-91AF-7671FE09E548}" type="presOf" srcId="{EEABB6D7-5005-4685-8493-FCF0F6527AF2}" destId="{E153699C-952C-DE40-B98C-7BD9A471BD9A}" srcOrd="0" destOrd="0" presId="urn:microsoft.com/office/officeart/2005/8/layout/vList2"/>
    <dgm:cxn modelId="{AF55D062-C380-4B0F-9E9D-6F8199D93770}" srcId="{EEABB6D7-5005-4685-8493-FCF0F6527AF2}" destId="{417701D1-AF78-4F1B-810B-9B66E500C525}" srcOrd="2" destOrd="0" parTransId="{D465A275-B872-4A06-9516-E7780022EB32}" sibTransId="{CA59EA78-6BFF-4023-AC5D-90A880F29A6C}"/>
    <dgm:cxn modelId="{ACC7A666-B288-425F-846D-D65C4036CE04}" srcId="{EEABB6D7-5005-4685-8493-FCF0F6527AF2}" destId="{E7D6089C-FDD2-4C1D-956A-FBBDC9FF3F2A}" srcOrd="3" destOrd="0" parTransId="{C9067C31-2779-424C-B79F-589ADA428EC2}" sibTransId="{8534BA08-2D1A-411F-9264-30D90BC2853A}"/>
    <dgm:cxn modelId="{91104B7D-00DB-4947-949F-42F86E2ED894}" srcId="{EEABB6D7-5005-4685-8493-FCF0F6527AF2}" destId="{D1440AF5-6F92-4581-B637-1CA42DEE03C1}" srcOrd="4" destOrd="0" parTransId="{55022ACD-9C7D-404C-A64A-FC6805E9B1A9}" sibTransId="{C2BD24E1-DEDC-4572-96FC-39649C2CF62E}"/>
    <dgm:cxn modelId="{F3111E87-7CA1-4A8E-A508-54649CB2ED6C}" srcId="{EEABB6D7-5005-4685-8493-FCF0F6527AF2}" destId="{629E3E4B-1EB7-4C48-AC76-D0DC22CE2D20}" srcOrd="0" destOrd="0" parTransId="{2F9F66FF-FD61-4BEB-B6E9-A3294B98C4D0}" sibTransId="{AB248924-B6B0-4EE9-99DB-EF91D9BFBB3A}"/>
    <dgm:cxn modelId="{ACE23396-DC3B-6C49-A1EB-8BAF5633CE9B}" type="presOf" srcId="{629E3E4B-1EB7-4C48-AC76-D0DC22CE2D20}" destId="{6BA45934-D0C5-8D4E-810A-EE89EE288DA6}" srcOrd="0" destOrd="0" presId="urn:microsoft.com/office/officeart/2005/8/layout/vList2"/>
    <dgm:cxn modelId="{56D1E8B3-0721-9B44-9AE1-49058F064F02}" type="presOf" srcId="{E7D6089C-FDD2-4C1D-956A-FBBDC9FF3F2A}" destId="{34A34F39-EFA8-314F-9FAD-762C8471ED92}" srcOrd="0" destOrd="0" presId="urn:microsoft.com/office/officeart/2005/8/layout/vList2"/>
    <dgm:cxn modelId="{9FE02AC8-D3CA-1E41-A0CF-C288288A86C0}" type="presOf" srcId="{D1440AF5-6F92-4581-B637-1CA42DEE03C1}" destId="{68673DE6-74A0-F44E-B336-02B8352D812A}" srcOrd="0" destOrd="0" presId="urn:microsoft.com/office/officeart/2005/8/layout/vList2"/>
    <dgm:cxn modelId="{660293CB-A75F-7347-9741-A4A91C4395E4}" type="presOf" srcId="{35C62F61-0511-44CC-8DEF-C54287F2F10A}" destId="{0694A616-441C-764A-9838-1060E0D8F2C5}" srcOrd="0" destOrd="0" presId="urn:microsoft.com/office/officeart/2005/8/layout/vList2"/>
    <dgm:cxn modelId="{694874D0-F2A7-AD40-A08B-D10F850EE984}" type="presOf" srcId="{417701D1-AF78-4F1B-810B-9B66E500C525}" destId="{D3757366-201A-424D-AA51-8DEEE3CEEC25}" srcOrd="0" destOrd="0" presId="urn:microsoft.com/office/officeart/2005/8/layout/vList2"/>
    <dgm:cxn modelId="{6F8DFA9A-4EEB-6B49-AD1F-54B20F971918}" type="presParOf" srcId="{E153699C-952C-DE40-B98C-7BD9A471BD9A}" destId="{6BA45934-D0C5-8D4E-810A-EE89EE288DA6}" srcOrd="0" destOrd="0" presId="urn:microsoft.com/office/officeart/2005/8/layout/vList2"/>
    <dgm:cxn modelId="{056A8656-A112-664D-9AC3-E0BF17C46188}" type="presParOf" srcId="{E153699C-952C-DE40-B98C-7BD9A471BD9A}" destId="{A34B4758-EAF2-234F-8FCE-12430F1A3EAB}" srcOrd="1" destOrd="0" presId="urn:microsoft.com/office/officeart/2005/8/layout/vList2"/>
    <dgm:cxn modelId="{F85EAF4F-6F8A-8A49-A495-DF1E2D682391}" type="presParOf" srcId="{E153699C-952C-DE40-B98C-7BD9A471BD9A}" destId="{0694A616-441C-764A-9838-1060E0D8F2C5}" srcOrd="2" destOrd="0" presId="urn:microsoft.com/office/officeart/2005/8/layout/vList2"/>
    <dgm:cxn modelId="{E9600FA2-BA24-5140-AA14-1224B3E8062B}" type="presParOf" srcId="{E153699C-952C-DE40-B98C-7BD9A471BD9A}" destId="{42697295-2FDA-724C-A1CA-03EE5DDD8E4A}" srcOrd="3" destOrd="0" presId="urn:microsoft.com/office/officeart/2005/8/layout/vList2"/>
    <dgm:cxn modelId="{C261A47D-4CC7-3B4D-8068-80DE88212A1D}" type="presParOf" srcId="{E153699C-952C-DE40-B98C-7BD9A471BD9A}" destId="{D3757366-201A-424D-AA51-8DEEE3CEEC25}" srcOrd="4" destOrd="0" presId="urn:microsoft.com/office/officeart/2005/8/layout/vList2"/>
    <dgm:cxn modelId="{B9DBD8C3-AB93-3A44-B1EB-200F38EFE585}" type="presParOf" srcId="{E153699C-952C-DE40-B98C-7BD9A471BD9A}" destId="{9075B0E6-88A4-B346-87E3-D95943FE450F}" srcOrd="5" destOrd="0" presId="urn:microsoft.com/office/officeart/2005/8/layout/vList2"/>
    <dgm:cxn modelId="{A2D6CC83-9ABA-064B-9CF9-2642B5362B19}" type="presParOf" srcId="{E153699C-952C-DE40-B98C-7BD9A471BD9A}" destId="{34A34F39-EFA8-314F-9FAD-762C8471ED92}" srcOrd="6" destOrd="0" presId="urn:microsoft.com/office/officeart/2005/8/layout/vList2"/>
    <dgm:cxn modelId="{9093E0EE-2954-B94F-BFC2-6B5ED00C44E3}" type="presParOf" srcId="{E153699C-952C-DE40-B98C-7BD9A471BD9A}" destId="{64830DE4-3A1C-174F-B923-2397CE2B16D1}" srcOrd="7" destOrd="0" presId="urn:microsoft.com/office/officeart/2005/8/layout/vList2"/>
    <dgm:cxn modelId="{C4E0EF53-D1D1-1B45-9058-FFF31AD0B5A2}" type="presParOf" srcId="{E153699C-952C-DE40-B98C-7BD9A471BD9A}" destId="{68673DE6-74A0-F44E-B336-02B8352D81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3A7FE5-C5CA-4179-8EFA-DDC10AED9F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66DAD7-2AFE-43D6-88EE-39F5A2B4A040}">
      <dgm:prSet/>
      <dgm:spPr/>
      <dgm:t>
        <a:bodyPr/>
        <a:lstStyle/>
        <a:p>
          <a:r>
            <a:rPr lang="en-GB" b="1"/>
            <a:t>Članak</a:t>
          </a:r>
          <a:r>
            <a:rPr lang="hr-HR" b="1"/>
            <a:t> 73 –</a:t>
          </a:r>
          <a:r>
            <a:rPr lang="hr-HR"/>
            <a:t> </a:t>
          </a:r>
          <a:r>
            <a:rPr lang="hr-HR" b="1"/>
            <a:t>OPORTUNITET AKO JE MJERA U TIJEKU</a:t>
          </a:r>
          <a:endParaRPr lang="en-US"/>
        </a:p>
      </dgm:t>
    </dgm:pt>
    <dgm:pt modelId="{5F279BF9-5AD4-460F-A024-B7AAA5055412}" type="parTrans" cxnId="{168E4617-6F38-4819-BCA8-7EFC4F7C21E9}">
      <dgm:prSet/>
      <dgm:spPr/>
      <dgm:t>
        <a:bodyPr/>
        <a:lstStyle/>
        <a:p>
          <a:endParaRPr lang="en-US"/>
        </a:p>
      </dgm:t>
    </dgm:pt>
    <dgm:pt modelId="{D43D4CBA-AD44-43A5-ABA1-5E350F01FE10}" type="sibTrans" cxnId="{168E4617-6F38-4819-BCA8-7EFC4F7C21E9}">
      <dgm:prSet/>
      <dgm:spPr/>
      <dgm:t>
        <a:bodyPr/>
        <a:lstStyle/>
        <a:p>
          <a:endParaRPr lang="en-US"/>
        </a:p>
      </dgm:t>
    </dgm:pt>
    <dgm:pt modelId="{7C245C61-AC30-43D2-B219-A44C8D44758F}">
      <dgm:prSet/>
      <dgm:spPr/>
      <dgm:t>
        <a:bodyPr/>
        <a:lstStyle/>
        <a:p>
          <a:r>
            <a:rPr lang="hr-HR"/>
            <a:t>Izvršenje odgojne mjere ili kazne u tijeku; </a:t>
          </a:r>
          <a:endParaRPr lang="en-US"/>
        </a:p>
      </dgm:t>
    </dgm:pt>
    <dgm:pt modelId="{871953AF-DAA9-4E4B-B488-191755E27EB1}" type="parTrans" cxnId="{51870AD5-20C0-49CA-ABC5-08B3B61A4390}">
      <dgm:prSet/>
      <dgm:spPr/>
      <dgm:t>
        <a:bodyPr/>
        <a:lstStyle/>
        <a:p>
          <a:endParaRPr lang="en-US"/>
        </a:p>
      </dgm:t>
    </dgm:pt>
    <dgm:pt modelId="{2A1867A9-4903-46BD-8C13-EBF02544FA1C}" type="sibTrans" cxnId="{51870AD5-20C0-49CA-ABC5-08B3B61A4390}">
      <dgm:prSet/>
      <dgm:spPr/>
      <dgm:t>
        <a:bodyPr/>
        <a:lstStyle/>
        <a:p>
          <a:endParaRPr lang="en-US"/>
        </a:p>
      </dgm:t>
    </dgm:pt>
    <dgm:pt modelId="{5C3668C8-1C73-4746-961B-B497D634562A}">
      <dgm:prSet/>
      <dgm:spPr/>
      <dgm:t>
        <a:bodyPr/>
        <a:lstStyle/>
        <a:p>
          <a:r>
            <a:rPr lang="hr-HR"/>
            <a:t>Odlukom centra za socijalnu skrb, ili suda maloljetnik smješten u ustanovu socijalne skrbi;</a:t>
          </a:r>
          <a:endParaRPr lang="en-US"/>
        </a:p>
      </dgm:t>
    </dgm:pt>
    <dgm:pt modelId="{CE1303C1-5DFB-4BCF-98F9-F3518EA5032D}" type="parTrans" cxnId="{8BF9E882-334B-4881-A533-9CE3A10602A0}">
      <dgm:prSet/>
      <dgm:spPr/>
      <dgm:t>
        <a:bodyPr/>
        <a:lstStyle/>
        <a:p>
          <a:endParaRPr lang="en-US"/>
        </a:p>
      </dgm:t>
    </dgm:pt>
    <dgm:pt modelId="{978CDE37-57E0-4D9F-8DD6-FE07F555D8B6}" type="sibTrans" cxnId="{8BF9E882-334B-4881-A533-9CE3A10602A0}">
      <dgm:prSet/>
      <dgm:spPr/>
      <dgm:t>
        <a:bodyPr/>
        <a:lstStyle/>
        <a:p>
          <a:endParaRPr lang="en-US"/>
        </a:p>
      </dgm:t>
    </dgm:pt>
    <dgm:pt modelId="{9CEA9372-AB3E-43FA-BB0D-826B0C83AFB4}">
      <dgm:prSet/>
      <dgm:spPr/>
      <dgm:t>
        <a:bodyPr/>
        <a:lstStyle/>
        <a:p>
          <a:r>
            <a:rPr lang="hr-HR"/>
            <a:t>S obzirom na težinu i narav djela može se zaključiti da će se postojećim mjerama ostvariti odgojna svrha</a:t>
          </a:r>
          <a:endParaRPr lang="en-US"/>
        </a:p>
      </dgm:t>
    </dgm:pt>
    <dgm:pt modelId="{9848B531-712F-4BD8-AB22-E22BF973C63F}" type="parTrans" cxnId="{E220873D-44A4-4EAE-9492-B420935145B9}">
      <dgm:prSet/>
      <dgm:spPr/>
      <dgm:t>
        <a:bodyPr/>
        <a:lstStyle/>
        <a:p>
          <a:endParaRPr lang="en-US"/>
        </a:p>
      </dgm:t>
    </dgm:pt>
    <dgm:pt modelId="{78CED4CD-D627-4AA9-A97C-7A4E6B3DDCC4}" type="sibTrans" cxnId="{E220873D-44A4-4EAE-9492-B420935145B9}">
      <dgm:prSet/>
      <dgm:spPr/>
      <dgm:t>
        <a:bodyPr/>
        <a:lstStyle/>
        <a:p>
          <a:endParaRPr lang="en-US"/>
        </a:p>
      </dgm:t>
    </dgm:pt>
    <dgm:pt modelId="{CEBF94F8-D455-024D-A215-55B9CBC09DDD}" type="pres">
      <dgm:prSet presAssocID="{A43A7FE5-C5CA-4179-8EFA-DDC10AED9F9B}" presName="linear" presStyleCnt="0">
        <dgm:presLayoutVars>
          <dgm:animLvl val="lvl"/>
          <dgm:resizeHandles val="exact"/>
        </dgm:presLayoutVars>
      </dgm:prSet>
      <dgm:spPr/>
    </dgm:pt>
    <dgm:pt modelId="{0201A766-A9A6-BE4C-9BFF-4159F38AD883}" type="pres">
      <dgm:prSet presAssocID="{CE66DAD7-2AFE-43D6-88EE-39F5A2B4A0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75F252-1AF9-B24B-AB42-0996F5992F38}" type="pres">
      <dgm:prSet presAssocID="{D43D4CBA-AD44-43A5-ABA1-5E350F01FE10}" presName="spacer" presStyleCnt="0"/>
      <dgm:spPr/>
    </dgm:pt>
    <dgm:pt modelId="{7AD88A79-359E-7B45-9A5F-EAF18EA67F82}" type="pres">
      <dgm:prSet presAssocID="{7C245C61-AC30-43D2-B219-A44C8D44758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3CD2AE-5DA4-D545-A566-22D11FCB3F20}" type="pres">
      <dgm:prSet presAssocID="{2A1867A9-4903-46BD-8C13-EBF02544FA1C}" presName="spacer" presStyleCnt="0"/>
      <dgm:spPr/>
    </dgm:pt>
    <dgm:pt modelId="{7A6A75CE-85FF-4047-9CCB-FB4E910FC70D}" type="pres">
      <dgm:prSet presAssocID="{5C3668C8-1C73-4746-961B-B497D63456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837CAD-5143-DC42-96A5-AB517FE53039}" type="pres">
      <dgm:prSet presAssocID="{978CDE37-57E0-4D9F-8DD6-FE07F555D8B6}" presName="spacer" presStyleCnt="0"/>
      <dgm:spPr/>
    </dgm:pt>
    <dgm:pt modelId="{8DC0756B-0066-6E4C-A252-46DA6D27F0AD}" type="pres">
      <dgm:prSet presAssocID="{9CEA9372-AB3E-43FA-BB0D-826B0C83AF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8E4617-6F38-4819-BCA8-7EFC4F7C21E9}" srcId="{A43A7FE5-C5CA-4179-8EFA-DDC10AED9F9B}" destId="{CE66DAD7-2AFE-43D6-88EE-39F5A2B4A040}" srcOrd="0" destOrd="0" parTransId="{5F279BF9-5AD4-460F-A024-B7AAA5055412}" sibTransId="{D43D4CBA-AD44-43A5-ABA1-5E350F01FE10}"/>
    <dgm:cxn modelId="{E220873D-44A4-4EAE-9492-B420935145B9}" srcId="{A43A7FE5-C5CA-4179-8EFA-DDC10AED9F9B}" destId="{9CEA9372-AB3E-43FA-BB0D-826B0C83AFB4}" srcOrd="3" destOrd="0" parTransId="{9848B531-712F-4BD8-AB22-E22BF973C63F}" sibTransId="{78CED4CD-D627-4AA9-A97C-7A4E6B3DDCC4}"/>
    <dgm:cxn modelId="{EC75E140-E520-1640-A57E-319DC7ADA588}" type="presOf" srcId="{7C245C61-AC30-43D2-B219-A44C8D44758F}" destId="{7AD88A79-359E-7B45-9A5F-EAF18EA67F82}" srcOrd="0" destOrd="0" presId="urn:microsoft.com/office/officeart/2005/8/layout/vList2"/>
    <dgm:cxn modelId="{D387EF44-2563-EE42-ABD3-8828FB46F4C8}" type="presOf" srcId="{CE66DAD7-2AFE-43D6-88EE-39F5A2B4A040}" destId="{0201A766-A9A6-BE4C-9BFF-4159F38AD883}" srcOrd="0" destOrd="0" presId="urn:microsoft.com/office/officeart/2005/8/layout/vList2"/>
    <dgm:cxn modelId="{8BF9E882-334B-4881-A533-9CE3A10602A0}" srcId="{A43A7FE5-C5CA-4179-8EFA-DDC10AED9F9B}" destId="{5C3668C8-1C73-4746-961B-B497D634562A}" srcOrd="2" destOrd="0" parTransId="{CE1303C1-5DFB-4BCF-98F9-F3518EA5032D}" sibTransId="{978CDE37-57E0-4D9F-8DD6-FE07F555D8B6}"/>
    <dgm:cxn modelId="{420D47B4-23DF-8F49-B7E4-9F1534EBEA02}" type="presOf" srcId="{A43A7FE5-C5CA-4179-8EFA-DDC10AED9F9B}" destId="{CEBF94F8-D455-024D-A215-55B9CBC09DDD}" srcOrd="0" destOrd="0" presId="urn:microsoft.com/office/officeart/2005/8/layout/vList2"/>
    <dgm:cxn modelId="{B834E6D2-B6A2-584C-AEDB-BC2909120778}" type="presOf" srcId="{5C3668C8-1C73-4746-961B-B497D634562A}" destId="{7A6A75CE-85FF-4047-9CCB-FB4E910FC70D}" srcOrd="0" destOrd="0" presId="urn:microsoft.com/office/officeart/2005/8/layout/vList2"/>
    <dgm:cxn modelId="{51870AD5-20C0-49CA-ABC5-08B3B61A4390}" srcId="{A43A7FE5-C5CA-4179-8EFA-DDC10AED9F9B}" destId="{7C245C61-AC30-43D2-B219-A44C8D44758F}" srcOrd="1" destOrd="0" parTransId="{871953AF-DAA9-4E4B-B488-191755E27EB1}" sibTransId="{2A1867A9-4903-46BD-8C13-EBF02544FA1C}"/>
    <dgm:cxn modelId="{2DABE9D7-AC76-CF41-8854-5605373EF874}" type="presOf" srcId="{9CEA9372-AB3E-43FA-BB0D-826B0C83AFB4}" destId="{8DC0756B-0066-6E4C-A252-46DA6D27F0AD}" srcOrd="0" destOrd="0" presId="urn:microsoft.com/office/officeart/2005/8/layout/vList2"/>
    <dgm:cxn modelId="{4116D378-EFB4-0D4E-A287-1DAB31B09D79}" type="presParOf" srcId="{CEBF94F8-D455-024D-A215-55B9CBC09DDD}" destId="{0201A766-A9A6-BE4C-9BFF-4159F38AD883}" srcOrd="0" destOrd="0" presId="urn:microsoft.com/office/officeart/2005/8/layout/vList2"/>
    <dgm:cxn modelId="{C0478385-88C8-A845-96F1-6BEDCF18013A}" type="presParOf" srcId="{CEBF94F8-D455-024D-A215-55B9CBC09DDD}" destId="{E675F252-1AF9-B24B-AB42-0996F5992F38}" srcOrd="1" destOrd="0" presId="urn:microsoft.com/office/officeart/2005/8/layout/vList2"/>
    <dgm:cxn modelId="{1081B54C-C288-5F4C-AC19-EFE35E88BB53}" type="presParOf" srcId="{CEBF94F8-D455-024D-A215-55B9CBC09DDD}" destId="{7AD88A79-359E-7B45-9A5F-EAF18EA67F82}" srcOrd="2" destOrd="0" presId="urn:microsoft.com/office/officeart/2005/8/layout/vList2"/>
    <dgm:cxn modelId="{8EC48474-31F3-584F-9F46-23657DE5857D}" type="presParOf" srcId="{CEBF94F8-D455-024D-A215-55B9CBC09DDD}" destId="{293CD2AE-5DA4-D545-A566-22D11FCB3F20}" srcOrd="3" destOrd="0" presId="urn:microsoft.com/office/officeart/2005/8/layout/vList2"/>
    <dgm:cxn modelId="{7409E64F-F088-134F-A44C-5BABA9E01445}" type="presParOf" srcId="{CEBF94F8-D455-024D-A215-55B9CBC09DDD}" destId="{7A6A75CE-85FF-4047-9CCB-FB4E910FC70D}" srcOrd="4" destOrd="0" presId="urn:microsoft.com/office/officeart/2005/8/layout/vList2"/>
    <dgm:cxn modelId="{2F7F1A86-B5BF-FA4A-96A0-BC57FFE77103}" type="presParOf" srcId="{CEBF94F8-D455-024D-A215-55B9CBC09DDD}" destId="{F0837CAD-5143-DC42-96A5-AB517FE53039}" srcOrd="5" destOrd="0" presId="urn:microsoft.com/office/officeart/2005/8/layout/vList2"/>
    <dgm:cxn modelId="{7230BDAA-D7F7-C646-A94C-21732EA2844E}" type="presParOf" srcId="{CEBF94F8-D455-024D-A215-55B9CBC09DDD}" destId="{8DC0756B-0066-6E4C-A252-46DA6D27F0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D0B5CE-E400-4289-A9C4-0D856C95027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FED1E5-94DE-4D41-8FF3-8AAAEC199B3A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Nakon početnog entuzijazma u provođenju posebne obveze rada za opće dobro zadnjih mjeseci, prema povratnim informacijama, prisutan je problem izvršenja ove posebne obveze, koja se </a:t>
          </a:r>
          <a:r>
            <a:rPr lang="hr-HR" i="1" dirty="0">
              <a:solidFill>
                <a:schemeClr val="tx1"/>
              </a:solidFill>
            </a:rPr>
            <a:t>najčešće izvršava u Domovima umirovljenika, Caritasu ili Udrugama.</a:t>
          </a:r>
          <a:r>
            <a:rPr lang="hr-HR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1CABFB4-9F13-406D-98D3-2AB7E90083F9}" type="parTrans" cxnId="{745F233A-25A2-4A0A-B4E1-014B130E5FB8}">
      <dgm:prSet/>
      <dgm:spPr/>
      <dgm:t>
        <a:bodyPr/>
        <a:lstStyle/>
        <a:p>
          <a:endParaRPr lang="en-US"/>
        </a:p>
      </dgm:t>
    </dgm:pt>
    <dgm:pt modelId="{38587E3A-784F-4523-9487-089C0B8FA551}" type="sibTrans" cxnId="{745F233A-25A2-4A0A-B4E1-014B130E5FB8}">
      <dgm:prSet/>
      <dgm:spPr/>
      <dgm:t>
        <a:bodyPr/>
        <a:lstStyle/>
        <a:p>
          <a:endParaRPr lang="en-US"/>
        </a:p>
      </dgm:t>
    </dgm:pt>
    <dgm:pt modelId="{CE30693F-7EB7-4A3D-8A08-30BA244D41CA}">
      <dgm:prSet/>
      <dgm:spPr/>
      <dgm:t>
        <a:bodyPr/>
        <a:lstStyle/>
        <a:p>
          <a:r>
            <a:rPr lang="hr-HR"/>
            <a:t>Neke od navedenih ustanova odbijaju prihvatiti maloljetnike na  rad jer to iziskuje dodatne aktivnosti  stručnog djelatnika-mentora. </a:t>
          </a:r>
          <a:endParaRPr lang="en-US"/>
        </a:p>
      </dgm:t>
    </dgm:pt>
    <dgm:pt modelId="{541D6101-D269-480E-8188-DB44D1DB45B5}" type="parTrans" cxnId="{FFF4AD73-867F-42A6-9A17-0D4FC765E447}">
      <dgm:prSet/>
      <dgm:spPr/>
      <dgm:t>
        <a:bodyPr/>
        <a:lstStyle/>
        <a:p>
          <a:endParaRPr lang="en-US"/>
        </a:p>
      </dgm:t>
    </dgm:pt>
    <dgm:pt modelId="{DE5147FB-7B21-4342-941A-AA432DE7C301}" type="sibTrans" cxnId="{FFF4AD73-867F-42A6-9A17-0D4FC765E447}">
      <dgm:prSet/>
      <dgm:spPr/>
      <dgm:t>
        <a:bodyPr/>
        <a:lstStyle/>
        <a:p>
          <a:endParaRPr lang="en-US"/>
        </a:p>
      </dgm:t>
    </dgm:pt>
    <dgm:pt modelId="{DE15F435-F36C-46BA-923F-0F9A711F6DBC}">
      <dgm:prSet/>
      <dgm:spPr/>
      <dgm:t>
        <a:bodyPr/>
        <a:lstStyle/>
        <a:p>
          <a:r>
            <a:rPr lang="hr-HR"/>
            <a:t>Bilo bi nužno osigurati makar simboličnu naknadu mentorima-provoditeljima ove posebne obveze, čime bi ih se stimuliralo za veći angažman, ali i riješiti problem osiguranja maloljetnika od ozljeda za vrijeme izvršenja rada, što je problem koji je već više puta istican.</a:t>
          </a:r>
          <a:endParaRPr lang="en-US"/>
        </a:p>
      </dgm:t>
    </dgm:pt>
    <dgm:pt modelId="{032F4954-1A40-4B9F-A8D2-2E1123E57B50}" type="parTrans" cxnId="{19A11D6B-82BD-4128-85B3-0650BC487900}">
      <dgm:prSet/>
      <dgm:spPr/>
      <dgm:t>
        <a:bodyPr/>
        <a:lstStyle/>
        <a:p>
          <a:endParaRPr lang="en-US"/>
        </a:p>
      </dgm:t>
    </dgm:pt>
    <dgm:pt modelId="{92AAE006-588E-4DE9-B588-BFEF4AF99F04}" type="sibTrans" cxnId="{19A11D6B-82BD-4128-85B3-0650BC487900}">
      <dgm:prSet/>
      <dgm:spPr/>
      <dgm:t>
        <a:bodyPr/>
        <a:lstStyle/>
        <a:p>
          <a:endParaRPr lang="en-US"/>
        </a:p>
      </dgm:t>
    </dgm:pt>
    <dgm:pt modelId="{7AC388C3-9CEA-B44D-B556-84C12CBF01C8}" type="pres">
      <dgm:prSet presAssocID="{23D0B5CE-E400-4289-A9C4-0D856C950272}" presName="linear" presStyleCnt="0">
        <dgm:presLayoutVars>
          <dgm:animLvl val="lvl"/>
          <dgm:resizeHandles val="exact"/>
        </dgm:presLayoutVars>
      </dgm:prSet>
      <dgm:spPr/>
    </dgm:pt>
    <dgm:pt modelId="{7B285537-21C8-1547-A30F-91DD1CC86854}" type="pres">
      <dgm:prSet presAssocID="{BEFED1E5-94DE-4D41-8FF3-8AAAEC199B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BA597D-D50C-A94C-9CEF-038F68844907}" type="pres">
      <dgm:prSet presAssocID="{38587E3A-784F-4523-9487-089C0B8FA551}" presName="spacer" presStyleCnt="0"/>
      <dgm:spPr/>
    </dgm:pt>
    <dgm:pt modelId="{E20F8AEE-1966-FB41-A87E-3A3719AE2F12}" type="pres">
      <dgm:prSet presAssocID="{CE30693F-7EB7-4A3D-8A08-30BA244D41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859B5D-EA5B-5841-B220-02D85E8E8201}" type="pres">
      <dgm:prSet presAssocID="{DE5147FB-7B21-4342-941A-AA432DE7C301}" presName="spacer" presStyleCnt="0"/>
      <dgm:spPr/>
    </dgm:pt>
    <dgm:pt modelId="{E63B8EB1-B4AD-034B-8BC6-521E69C3879A}" type="pres">
      <dgm:prSet presAssocID="{DE15F435-F36C-46BA-923F-0F9A711F6D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49D925-D279-104B-ACC8-2268BE4ADFC4}" type="presOf" srcId="{DE15F435-F36C-46BA-923F-0F9A711F6DBC}" destId="{E63B8EB1-B4AD-034B-8BC6-521E69C3879A}" srcOrd="0" destOrd="0" presId="urn:microsoft.com/office/officeart/2005/8/layout/vList2"/>
    <dgm:cxn modelId="{745F233A-25A2-4A0A-B4E1-014B130E5FB8}" srcId="{23D0B5CE-E400-4289-A9C4-0D856C950272}" destId="{BEFED1E5-94DE-4D41-8FF3-8AAAEC199B3A}" srcOrd="0" destOrd="0" parTransId="{11CABFB4-9F13-406D-98D3-2AB7E90083F9}" sibTransId="{38587E3A-784F-4523-9487-089C0B8FA551}"/>
    <dgm:cxn modelId="{7D7C4849-5248-CD44-A4C4-DA22F7CD7CDE}" type="presOf" srcId="{CE30693F-7EB7-4A3D-8A08-30BA244D41CA}" destId="{E20F8AEE-1966-FB41-A87E-3A3719AE2F12}" srcOrd="0" destOrd="0" presId="urn:microsoft.com/office/officeart/2005/8/layout/vList2"/>
    <dgm:cxn modelId="{84CC0B5D-1BFE-B741-8BD4-4325C337DB97}" type="presOf" srcId="{BEFED1E5-94DE-4D41-8FF3-8AAAEC199B3A}" destId="{7B285537-21C8-1547-A30F-91DD1CC86854}" srcOrd="0" destOrd="0" presId="urn:microsoft.com/office/officeart/2005/8/layout/vList2"/>
    <dgm:cxn modelId="{19A11D6B-82BD-4128-85B3-0650BC487900}" srcId="{23D0B5CE-E400-4289-A9C4-0D856C950272}" destId="{DE15F435-F36C-46BA-923F-0F9A711F6DBC}" srcOrd="2" destOrd="0" parTransId="{032F4954-1A40-4B9F-A8D2-2E1123E57B50}" sibTransId="{92AAE006-588E-4DE9-B588-BFEF4AF99F04}"/>
    <dgm:cxn modelId="{FFF4AD73-867F-42A6-9A17-0D4FC765E447}" srcId="{23D0B5CE-E400-4289-A9C4-0D856C950272}" destId="{CE30693F-7EB7-4A3D-8A08-30BA244D41CA}" srcOrd="1" destOrd="0" parTransId="{541D6101-D269-480E-8188-DB44D1DB45B5}" sibTransId="{DE5147FB-7B21-4342-941A-AA432DE7C301}"/>
    <dgm:cxn modelId="{5A3109DE-C85D-A442-B3B5-D22D5E63CB23}" type="presOf" srcId="{23D0B5CE-E400-4289-A9C4-0D856C950272}" destId="{7AC388C3-9CEA-B44D-B556-84C12CBF01C8}" srcOrd="0" destOrd="0" presId="urn:microsoft.com/office/officeart/2005/8/layout/vList2"/>
    <dgm:cxn modelId="{92DBF46E-13F3-CB41-B9B6-025261733BE7}" type="presParOf" srcId="{7AC388C3-9CEA-B44D-B556-84C12CBF01C8}" destId="{7B285537-21C8-1547-A30F-91DD1CC86854}" srcOrd="0" destOrd="0" presId="urn:microsoft.com/office/officeart/2005/8/layout/vList2"/>
    <dgm:cxn modelId="{4E0DED2A-3DA2-D04C-86E9-7B52721F44CB}" type="presParOf" srcId="{7AC388C3-9CEA-B44D-B556-84C12CBF01C8}" destId="{47BA597D-D50C-A94C-9CEF-038F68844907}" srcOrd="1" destOrd="0" presId="urn:microsoft.com/office/officeart/2005/8/layout/vList2"/>
    <dgm:cxn modelId="{7B76CF67-7B96-624E-AC2F-CF34CCB90EDF}" type="presParOf" srcId="{7AC388C3-9CEA-B44D-B556-84C12CBF01C8}" destId="{E20F8AEE-1966-FB41-A87E-3A3719AE2F12}" srcOrd="2" destOrd="0" presId="urn:microsoft.com/office/officeart/2005/8/layout/vList2"/>
    <dgm:cxn modelId="{8D397326-D8F9-404A-84FE-F6632C29979E}" type="presParOf" srcId="{7AC388C3-9CEA-B44D-B556-84C12CBF01C8}" destId="{89859B5D-EA5B-5841-B220-02D85E8E8201}" srcOrd="3" destOrd="0" presId="urn:microsoft.com/office/officeart/2005/8/layout/vList2"/>
    <dgm:cxn modelId="{4A27617D-2CA3-5842-B1C2-7FC41B87184C}" type="presParOf" srcId="{7AC388C3-9CEA-B44D-B556-84C12CBF01C8}" destId="{E63B8EB1-B4AD-034B-8BC6-521E69C387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45E5A1-A5B6-4F81-A3F0-E907424D36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1777E1-AE23-4E23-8C7C-3783EFE10993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Procjena materijalnih mogućnosti počinitelja (često nezaposlene osobe, materijalno ovisne o roditeljima..)</a:t>
          </a:r>
          <a:endParaRPr lang="en-US" dirty="0">
            <a:solidFill>
              <a:schemeClr val="tx1"/>
            </a:solidFill>
          </a:endParaRPr>
        </a:p>
      </dgm:t>
    </dgm:pt>
    <dgm:pt modelId="{D6B9D480-4A82-4385-A482-31F12813E4C6}" type="parTrans" cxnId="{2E7EF8D6-69A2-474F-9AB7-DBAF7B8BB994}">
      <dgm:prSet/>
      <dgm:spPr/>
      <dgm:t>
        <a:bodyPr/>
        <a:lstStyle/>
        <a:p>
          <a:endParaRPr lang="en-US"/>
        </a:p>
      </dgm:t>
    </dgm:pt>
    <dgm:pt modelId="{4E92AFF9-032C-4257-B26C-51F2DBD1F31F}" type="sibTrans" cxnId="{2E7EF8D6-69A2-474F-9AB7-DBAF7B8BB994}">
      <dgm:prSet/>
      <dgm:spPr/>
      <dgm:t>
        <a:bodyPr/>
        <a:lstStyle/>
        <a:p>
          <a:endParaRPr lang="en-US"/>
        </a:p>
      </dgm:t>
    </dgm:pt>
    <dgm:pt modelId="{262E8A60-D0B9-4D33-8BF9-7B7B3F4BF860}">
      <dgm:prSet/>
      <dgm:spPr/>
      <dgm:t>
        <a:bodyPr/>
        <a:lstStyle/>
        <a:p>
          <a:r>
            <a:rPr lang="hr-HR"/>
            <a:t>Nadoknada štete ne treba biti samo materijalna, već se može provesti i nad druge načine ovisno o mogućnostima počinitelja, i mogućnostima u praksi</a:t>
          </a:r>
          <a:endParaRPr lang="en-US"/>
        </a:p>
      </dgm:t>
    </dgm:pt>
    <dgm:pt modelId="{7EDB54F3-3A63-4429-B6D9-0A03C05D51D0}" type="parTrans" cxnId="{3C8050BD-CD8E-4D17-B5C4-9EB90ED6DE6B}">
      <dgm:prSet/>
      <dgm:spPr/>
      <dgm:t>
        <a:bodyPr/>
        <a:lstStyle/>
        <a:p>
          <a:endParaRPr lang="en-US"/>
        </a:p>
      </dgm:t>
    </dgm:pt>
    <dgm:pt modelId="{F5381EC8-74B3-41F8-BF5D-07A1C2C882E0}" type="sibTrans" cxnId="{3C8050BD-CD8E-4D17-B5C4-9EB90ED6DE6B}">
      <dgm:prSet/>
      <dgm:spPr/>
      <dgm:t>
        <a:bodyPr/>
        <a:lstStyle/>
        <a:p>
          <a:endParaRPr lang="en-US"/>
        </a:p>
      </dgm:t>
    </dgm:pt>
    <dgm:pt modelId="{65874628-B321-4C31-8D89-292352ACFD90}">
      <dgm:prSet/>
      <dgm:spPr/>
      <dgm:t>
        <a:bodyPr/>
        <a:lstStyle/>
        <a:p>
          <a:r>
            <a:rPr lang="hr-HR"/>
            <a:t>U praksi se ova obveza  najčešće nalaže kod imovinskih delikata – krađe, teške krađe, oštećenja tuđe stvari, krivotvorenja isprava. </a:t>
          </a:r>
          <a:endParaRPr lang="en-US"/>
        </a:p>
      </dgm:t>
    </dgm:pt>
    <dgm:pt modelId="{EF7CF328-7131-442D-A9B6-8FF93E11491A}" type="parTrans" cxnId="{E94A86F5-68E2-488E-B91C-9D3EF97D0B9B}">
      <dgm:prSet/>
      <dgm:spPr/>
      <dgm:t>
        <a:bodyPr/>
        <a:lstStyle/>
        <a:p>
          <a:endParaRPr lang="en-US"/>
        </a:p>
      </dgm:t>
    </dgm:pt>
    <dgm:pt modelId="{51A32EBA-567F-4B4D-A208-AA518AE3EB41}" type="sibTrans" cxnId="{E94A86F5-68E2-488E-B91C-9D3EF97D0B9B}">
      <dgm:prSet/>
      <dgm:spPr/>
      <dgm:t>
        <a:bodyPr/>
        <a:lstStyle/>
        <a:p>
          <a:endParaRPr lang="en-US"/>
        </a:p>
      </dgm:t>
    </dgm:pt>
    <dgm:pt modelId="{42B48BF5-75B7-40BE-9341-E829C633CC8B}">
      <dgm:prSet/>
      <dgm:spPr/>
      <dgm:t>
        <a:bodyPr/>
        <a:lstStyle/>
        <a:p>
          <a:r>
            <a:rPr lang="hr-HR"/>
            <a:t>U zadnjih pet godina ta obveza se nalagala uglavnom kroz postupak posredovanja u Službi za izvansudsku nagodbu. </a:t>
          </a:r>
          <a:endParaRPr lang="en-US"/>
        </a:p>
      </dgm:t>
    </dgm:pt>
    <dgm:pt modelId="{F57EAC2D-BC02-4BA0-A6D2-D2170FA13F62}" type="parTrans" cxnId="{2B732533-7DA2-4B34-825F-A4F76257712D}">
      <dgm:prSet/>
      <dgm:spPr/>
      <dgm:t>
        <a:bodyPr/>
        <a:lstStyle/>
        <a:p>
          <a:endParaRPr lang="en-US"/>
        </a:p>
      </dgm:t>
    </dgm:pt>
    <dgm:pt modelId="{050FD40D-87BD-4040-B708-682829EC99F2}" type="sibTrans" cxnId="{2B732533-7DA2-4B34-825F-A4F76257712D}">
      <dgm:prSet/>
      <dgm:spPr/>
      <dgm:t>
        <a:bodyPr/>
        <a:lstStyle/>
        <a:p>
          <a:endParaRPr lang="en-US"/>
        </a:p>
      </dgm:t>
    </dgm:pt>
    <dgm:pt modelId="{08B0B90A-EA29-F244-A053-0F8BE0976D86}" type="pres">
      <dgm:prSet presAssocID="{3545E5A1-A5B6-4F81-A3F0-E907424D36CD}" presName="linear" presStyleCnt="0">
        <dgm:presLayoutVars>
          <dgm:animLvl val="lvl"/>
          <dgm:resizeHandles val="exact"/>
        </dgm:presLayoutVars>
      </dgm:prSet>
      <dgm:spPr/>
    </dgm:pt>
    <dgm:pt modelId="{4636967C-5D1E-6C45-A222-DCD3F17A917D}" type="pres">
      <dgm:prSet presAssocID="{E91777E1-AE23-4E23-8C7C-3783EFE109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85305D-1387-E143-BB55-61267F7913F5}" type="pres">
      <dgm:prSet presAssocID="{4E92AFF9-032C-4257-B26C-51F2DBD1F31F}" presName="spacer" presStyleCnt="0"/>
      <dgm:spPr/>
    </dgm:pt>
    <dgm:pt modelId="{5F50717E-1D7D-1845-8C9B-FF69E6BDA723}" type="pres">
      <dgm:prSet presAssocID="{262E8A60-D0B9-4D33-8BF9-7B7B3F4BF8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2D838C-2BC9-6A44-8B3E-71C902D64850}" type="pres">
      <dgm:prSet presAssocID="{F5381EC8-74B3-41F8-BF5D-07A1C2C882E0}" presName="spacer" presStyleCnt="0"/>
      <dgm:spPr/>
    </dgm:pt>
    <dgm:pt modelId="{9ADE2078-4E4E-194F-B137-73873E036671}" type="pres">
      <dgm:prSet presAssocID="{65874628-B321-4C31-8D89-292352ACFD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5F0182-10EE-F842-B86E-776AE6EC71A2}" type="pres">
      <dgm:prSet presAssocID="{51A32EBA-567F-4B4D-A208-AA518AE3EB41}" presName="spacer" presStyleCnt="0"/>
      <dgm:spPr/>
    </dgm:pt>
    <dgm:pt modelId="{EF1763E4-B87D-6B4F-9723-7D4E354CCAB2}" type="pres">
      <dgm:prSet presAssocID="{42B48BF5-75B7-40BE-9341-E829C633CC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2F641D-EF1B-C94C-9FB4-817416FAA9AE}" type="presOf" srcId="{42B48BF5-75B7-40BE-9341-E829C633CC8B}" destId="{EF1763E4-B87D-6B4F-9723-7D4E354CCAB2}" srcOrd="0" destOrd="0" presId="urn:microsoft.com/office/officeart/2005/8/layout/vList2"/>
    <dgm:cxn modelId="{2B732533-7DA2-4B34-825F-A4F76257712D}" srcId="{3545E5A1-A5B6-4F81-A3F0-E907424D36CD}" destId="{42B48BF5-75B7-40BE-9341-E829C633CC8B}" srcOrd="3" destOrd="0" parTransId="{F57EAC2D-BC02-4BA0-A6D2-D2170FA13F62}" sibTransId="{050FD40D-87BD-4040-B708-682829EC99F2}"/>
    <dgm:cxn modelId="{E191DF34-29C3-E444-95B0-6080EC546A10}" type="presOf" srcId="{65874628-B321-4C31-8D89-292352ACFD90}" destId="{9ADE2078-4E4E-194F-B137-73873E036671}" srcOrd="0" destOrd="0" presId="urn:microsoft.com/office/officeart/2005/8/layout/vList2"/>
    <dgm:cxn modelId="{BC73445C-7C6B-7343-B06A-03441C6F365E}" type="presOf" srcId="{E91777E1-AE23-4E23-8C7C-3783EFE10993}" destId="{4636967C-5D1E-6C45-A222-DCD3F17A917D}" srcOrd="0" destOrd="0" presId="urn:microsoft.com/office/officeart/2005/8/layout/vList2"/>
    <dgm:cxn modelId="{45E11C79-7581-BC47-A86E-1C1AD183B5FF}" type="presOf" srcId="{262E8A60-D0B9-4D33-8BF9-7B7B3F4BF860}" destId="{5F50717E-1D7D-1845-8C9B-FF69E6BDA723}" srcOrd="0" destOrd="0" presId="urn:microsoft.com/office/officeart/2005/8/layout/vList2"/>
    <dgm:cxn modelId="{0A49FA85-D61A-AB46-968F-45C7C0303070}" type="presOf" srcId="{3545E5A1-A5B6-4F81-A3F0-E907424D36CD}" destId="{08B0B90A-EA29-F244-A053-0F8BE0976D86}" srcOrd="0" destOrd="0" presId="urn:microsoft.com/office/officeart/2005/8/layout/vList2"/>
    <dgm:cxn modelId="{3C8050BD-CD8E-4D17-B5C4-9EB90ED6DE6B}" srcId="{3545E5A1-A5B6-4F81-A3F0-E907424D36CD}" destId="{262E8A60-D0B9-4D33-8BF9-7B7B3F4BF860}" srcOrd="1" destOrd="0" parTransId="{7EDB54F3-3A63-4429-B6D9-0A03C05D51D0}" sibTransId="{F5381EC8-74B3-41F8-BF5D-07A1C2C882E0}"/>
    <dgm:cxn modelId="{2E7EF8D6-69A2-474F-9AB7-DBAF7B8BB994}" srcId="{3545E5A1-A5B6-4F81-A3F0-E907424D36CD}" destId="{E91777E1-AE23-4E23-8C7C-3783EFE10993}" srcOrd="0" destOrd="0" parTransId="{D6B9D480-4A82-4385-A482-31F12813E4C6}" sibTransId="{4E92AFF9-032C-4257-B26C-51F2DBD1F31F}"/>
    <dgm:cxn modelId="{E94A86F5-68E2-488E-B91C-9D3EF97D0B9B}" srcId="{3545E5A1-A5B6-4F81-A3F0-E907424D36CD}" destId="{65874628-B321-4C31-8D89-292352ACFD90}" srcOrd="2" destOrd="0" parTransId="{EF7CF328-7131-442D-A9B6-8FF93E11491A}" sibTransId="{51A32EBA-567F-4B4D-A208-AA518AE3EB41}"/>
    <dgm:cxn modelId="{E44C15DF-1ADF-B142-A4DE-20CD22D76457}" type="presParOf" srcId="{08B0B90A-EA29-F244-A053-0F8BE0976D86}" destId="{4636967C-5D1E-6C45-A222-DCD3F17A917D}" srcOrd="0" destOrd="0" presId="urn:microsoft.com/office/officeart/2005/8/layout/vList2"/>
    <dgm:cxn modelId="{25845511-24E4-D746-9132-9B715B4DDBAC}" type="presParOf" srcId="{08B0B90A-EA29-F244-A053-0F8BE0976D86}" destId="{0F85305D-1387-E143-BB55-61267F7913F5}" srcOrd="1" destOrd="0" presId="urn:microsoft.com/office/officeart/2005/8/layout/vList2"/>
    <dgm:cxn modelId="{553AF9F0-6CC6-7A43-B5EC-1DE477F7A915}" type="presParOf" srcId="{08B0B90A-EA29-F244-A053-0F8BE0976D86}" destId="{5F50717E-1D7D-1845-8C9B-FF69E6BDA723}" srcOrd="2" destOrd="0" presId="urn:microsoft.com/office/officeart/2005/8/layout/vList2"/>
    <dgm:cxn modelId="{ABC955D6-0C3A-764E-9C8F-32D564DB0880}" type="presParOf" srcId="{08B0B90A-EA29-F244-A053-0F8BE0976D86}" destId="{3D2D838C-2BC9-6A44-8B3E-71C902D64850}" srcOrd="3" destOrd="0" presId="urn:microsoft.com/office/officeart/2005/8/layout/vList2"/>
    <dgm:cxn modelId="{740E668A-B67D-3B42-B9F9-997F788B2708}" type="presParOf" srcId="{08B0B90A-EA29-F244-A053-0F8BE0976D86}" destId="{9ADE2078-4E4E-194F-B137-73873E036671}" srcOrd="4" destOrd="0" presId="urn:microsoft.com/office/officeart/2005/8/layout/vList2"/>
    <dgm:cxn modelId="{375AE209-2666-FA4E-910F-19336B0EE2C4}" type="presParOf" srcId="{08B0B90A-EA29-F244-A053-0F8BE0976D86}" destId="{7F5F0182-10EE-F842-B86E-776AE6EC71A2}" srcOrd="5" destOrd="0" presId="urn:microsoft.com/office/officeart/2005/8/layout/vList2"/>
    <dgm:cxn modelId="{FF84CED1-0781-D549-8AD7-2DFE01211FC0}" type="presParOf" srcId="{08B0B90A-EA29-F244-A053-0F8BE0976D86}" destId="{EF1763E4-B87D-6B4F-9723-7D4E354CCA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E5EE19-E28C-4B10-90E1-FC91CC0F53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B30019-2353-4D10-A596-AFD66651DF03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Opišite (skicirajte) što se događa od otkrivanja kaznenog djela mlade osobe do izricanja mjere.</a:t>
          </a:r>
          <a:endParaRPr lang="en-US" dirty="0">
            <a:solidFill>
              <a:schemeClr val="tx1"/>
            </a:solidFill>
          </a:endParaRPr>
        </a:p>
      </dgm:t>
    </dgm:pt>
    <dgm:pt modelId="{DF152D95-EEBA-470E-A0EF-577008349BCB}" type="parTrans" cxnId="{A2D259D0-C396-41C2-AAF8-43BD1C237456}">
      <dgm:prSet/>
      <dgm:spPr/>
      <dgm:t>
        <a:bodyPr/>
        <a:lstStyle/>
        <a:p>
          <a:endParaRPr lang="en-US"/>
        </a:p>
      </dgm:t>
    </dgm:pt>
    <dgm:pt modelId="{0807DCD6-AD66-47E2-B98C-0466ADCAA055}" type="sibTrans" cxnId="{A2D259D0-C396-41C2-AAF8-43BD1C237456}">
      <dgm:prSet/>
      <dgm:spPr/>
      <dgm:t>
        <a:bodyPr/>
        <a:lstStyle/>
        <a:p>
          <a:endParaRPr lang="en-US"/>
        </a:p>
      </dgm:t>
    </dgm:pt>
    <dgm:pt modelId="{44BF5B2A-49FA-4D8B-8AB1-3252CFC6F538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Nabrojite barem sedam elemenata koji se uzimaju u obzir pri izboru odgojne mjere.</a:t>
          </a:r>
          <a:endParaRPr lang="en-US" dirty="0">
            <a:solidFill>
              <a:schemeClr val="tx1"/>
            </a:solidFill>
          </a:endParaRPr>
        </a:p>
      </dgm:t>
    </dgm:pt>
    <dgm:pt modelId="{F969A603-7B55-49C8-94CD-A3FDB1B9F7FE}" type="parTrans" cxnId="{BAE0DC05-D9AD-4577-875C-1ED80258B700}">
      <dgm:prSet/>
      <dgm:spPr/>
      <dgm:t>
        <a:bodyPr/>
        <a:lstStyle/>
        <a:p>
          <a:endParaRPr lang="en-US"/>
        </a:p>
      </dgm:t>
    </dgm:pt>
    <dgm:pt modelId="{D5F5097D-F676-415F-810E-769A06DAA01A}" type="sibTrans" cxnId="{BAE0DC05-D9AD-4577-875C-1ED80258B700}">
      <dgm:prSet/>
      <dgm:spPr/>
      <dgm:t>
        <a:bodyPr/>
        <a:lstStyle/>
        <a:p>
          <a:endParaRPr lang="en-US"/>
        </a:p>
      </dgm:t>
    </dgm:pt>
    <dgm:pt modelId="{DB64C6CB-67C7-4985-A6C5-91C9F3750E01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Kako dijelimo odgojne mjere?</a:t>
          </a:r>
          <a:endParaRPr lang="en-US" dirty="0">
            <a:solidFill>
              <a:schemeClr val="tx1"/>
            </a:solidFill>
          </a:endParaRPr>
        </a:p>
      </dgm:t>
    </dgm:pt>
    <dgm:pt modelId="{42A7F2EB-E929-4BA1-9918-FB38E61EBA60}" type="parTrans" cxnId="{42F5157F-9950-485F-AC8C-86CD0161AD46}">
      <dgm:prSet/>
      <dgm:spPr/>
      <dgm:t>
        <a:bodyPr/>
        <a:lstStyle/>
        <a:p>
          <a:endParaRPr lang="en-US"/>
        </a:p>
      </dgm:t>
    </dgm:pt>
    <dgm:pt modelId="{F004A1E2-E010-4BD7-83D2-4BC6B1523426}" type="sibTrans" cxnId="{42F5157F-9950-485F-AC8C-86CD0161AD46}">
      <dgm:prSet/>
      <dgm:spPr/>
      <dgm:t>
        <a:bodyPr/>
        <a:lstStyle/>
        <a:p>
          <a:endParaRPr lang="en-US"/>
        </a:p>
      </dgm:t>
    </dgm:pt>
    <dgm:pt modelId="{5A00EF98-52E1-4C10-9DEA-07CB09B6B06D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Koje mjere spadaju u mjere pojačanog nadzora?</a:t>
          </a:r>
          <a:endParaRPr lang="en-US" dirty="0">
            <a:solidFill>
              <a:schemeClr val="tx1"/>
            </a:solidFill>
          </a:endParaRPr>
        </a:p>
      </dgm:t>
    </dgm:pt>
    <dgm:pt modelId="{CC8C3773-598E-401C-BE24-7A57B877FDAC}" type="parTrans" cxnId="{D0311376-EEDB-47E7-BE30-A687E422A0A0}">
      <dgm:prSet/>
      <dgm:spPr/>
      <dgm:t>
        <a:bodyPr/>
        <a:lstStyle/>
        <a:p>
          <a:endParaRPr lang="en-US"/>
        </a:p>
      </dgm:t>
    </dgm:pt>
    <dgm:pt modelId="{68151A0A-1BE4-4E91-9B44-9C7F373D50FF}" type="sibTrans" cxnId="{D0311376-EEDB-47E7-BE30-A687E422A0A0}">
      <dgm:prSet/>
      <dgm:spPr/>
      <dgm:t>
        <a:bodyPr/>
        <a:lstStyle/>
        <a:p>
          <a:endParaRPr lang="en-US"/>
        </a:p>
      </dgm:t>
    </dgm:pt>
    <dgm:pt modelId="{AE7C339E-B6BA-4FC0-9310-2B826F7A4CCD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Tko postupa i primjenjuje načela svrhovitosti u prethodnom postupku?</a:t>
          </a:r>
          <a:endParaRPr lang="en-US" dirty="0">
            <a:solidFill>
              <a:schemeClr val="tx1"/>
            </a:solidFill>
          </a:endParaRPr>
        </a:p>
      </dgm:t>
    </dgm:pt>
    <dgm:pt modelId="{566542FC-5682-4F8C-88C0-280AA52A905E}" type="parTrans" cxnId="{B93E004D-C964-40C1-A9DC-D5B6E2A5EA5D}">
      <dgm:prSet/>
      <dgm:spPr/>
      <dgm:t>
        <a:bodyPr/>
        <a:lstStyle/>
        <a:p>
          <a:endParaRPr lang="en-US"/>
        </a:p>
      </dgm:t>
    </dgm:pt>
    <dgm:pt modelId="{33A3D556-DF6D-41A4-811B-B6EC6A79FF96}" type="sibTrans" cxnId="{B93E004D-C964-40C1-A9DC-D5B6E2A5EA5D}">
      <dgm:prSet/>
      <dgm:spPr/>
      <dgm:t>
        <a:bodyPr/>
        <a:lstStyle/>
        <a:p>
          <a:endParaRPr lang="en-US"/>
        </a:p>
      </dgm:t>
    </dgm:pt>
    <dgm:pt modelId="{7DDECE07-ABB6-42A9-ADCF-E1F17972812F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Koje vrste načela svrhovitosti se mogu primijeniti?</a:t>
          </a:r>
          <a:endParaRPr lang="en-US" dirty="0">
            <a:solidFill>
              <a:schemeClr val="tx1"/>
            </a:solidFill>
          </a:endParaRPr>
        </a:p>
      </dgm:t>
    </dgm:pt>
    <dgm:pt modelId="{3FAA1512-D546-42F2-B9F4-FC96B7FFB72F}" type="parTrans" cxnId="{DD1DB9AC-CA68-4131-9DE0-9D94B564AB8E}">
      <dgm:prSet/>
      <dgm:spPr/>
      <dgm:t>
        <a:bodyPr/>
        <a:lstStyle/>
        <a:p>
          <a:endParaRPr lang="en-US"/>
        </a:p>
      </dgm:t>
    </dgm:pt>
    <dgm:pt modelId="{496421D6-65D9-464F-878B-4A294BC87E23}" type="sibTrans" cxnId="{DD1DB9AC-CA68-4131-9DE0-9D94B564AB8E}">
      <dgm:prSet/>
      <dgm:spPr/>
      <dgm:t>
        <a:bodyPr/>
        <a:lstStyle/>
        <a:p>
          <a:endParaRPr lang="en-US"/>
        </a:p>
      </dgm:t>
    </dgm:pt>
    <dgm:pt modelId="{089D01D6-43CB-4ADC-B516-FCA1B5A1B443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Kada se može primijeniti uvjetovani </a:t>
          </a:r>
          <a:r>
            <a:rPr lang="hr-HR" dirty="0" err="1">
              <a:solidFill>
                <a:schemeClr val="tx1"/>
              </a:solidFill>
            </a:rPr>
            <a:t>oportunitet</a:t>
          </a:r>
          <a:r>
            <a:rPr lang="hr-HR" dirty="0">
              <a:solidFill>
                <a:schemeClr val="tx1"/>
              </a:solidFill>
            </a:rPr>
            <a:t>?</a:t>
          </a:r>
          <a:endParaRPr lang="en-US" dirty="0">
            <a:solidFill>
              <a:schemeClr val="tx1"/>
            </a:solidFill>
          </a:endParaRPr>
        </a:p>
      </dgm:t>
    </dgm:pt>
    <dgm:pt modelId="{CBC043E3-0AF1-4636-8E45-355F86B90662}" type="parTrans" cxnId="{623819C2-9DE9-4D9D-BD7F-CFEC1D95E98C}">
      <dgm:prSet/>
      <dgm:spPr/>
      <dgm:t>
        <a:bodyPr/>
        <a:lstStyle/>
        <a:p>
          <a:endParaRPr lang="en-US"/>
        </a:p>
      </dgm:t>
    </dgm:pt>
    <dgm:pt modelId="{3C32347A-2A98-417D-B92C-AC80CF3F6C0E}" type="sibTrans" cxnId="{623819C2-9DE9-4D9D-BD7F-CFEC1D95E98C}">
      <dgm:prSet/>
      <dgm:spPr/>
      <dgm:t>
        <a:bodyPr/>
        <a:lstStyle/>
        <a:p>
          <a:endParaRPr lang="en-US"/>
        </a:p>
      </dgm:t>
    </dgm:pt>
    <dgm:pt modelId="{284F2724-F6C5-4C12-BFCF-AF46D60E99CD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Opišite posebnu obvezu humanitarnog rada i kriterije njenog </a:t>
          </a:r>
          <a:r>
            <a:rPr lang="hr-HR" dirty="0" err="1">
              <a:solidFill>
                <a:schemeClr val="tx1"/>
              </a:solidFill>
            </a:rPr>
            <a:t>nalaganja</a:t>
          </a:r>
          <a:r>
            <a:rPr lang="hr-HR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B89617BE-0D90-4BE8-A74A-F82C2E409F49}" type="parTrans" cxnId="{AE3C1C38-68C0-4F20-84AF-9B5D07CA9F0A}">
      <dgm:prSet/>
      <dgm:spPr/>
      <dgm:t>
        <a:bodyPr/>
        <a:lstStyle/>
        <a:p>
          <a:endParaRPr lang="en-US"/>
        </a:p>
      </dgm:t>
    </dgm:pt>
    <dgm:pt modelId="{6DC2C529-D04F-4287-AD3D-7AE3CD41D2E5}" type="sibTrans" cxnId="{AE3C1C38-68C0-4F20-84AF-9B5D07CA9F0A}">
      <dgm:prSet/>
      <dgm:spPr/>
      <dgm:t>
        <a:bodyPr/>
        <a:lstStyle/>
        <a:p>
          <a:endParaRPr lang="en-US"/>
        </a:p>
      </dgm:t>
    </dgm:pt>
    <dgm:pt modelId="{B930A0F0-6E7E-489F-9036-1EAA8DE88D72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Opišite posebnu obvezu popravka ili nadoknade štete i kriterije njenog </a:t>
          </a:r>
          <a:r>
            <a:rPr lang="hr-HR" dirty="0" err="1">
              <a:solidFill>
                <a:schemeClr val="tx1"/>
              </a:solidFill>
            </a:rPr>
            <a:t>nalaganja</a:t>
          </a:r>
          <a:r>
            <a:rPr lang="hr-HR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1CE2F901-1B86-40E1-8A80-ECA88689F57C}" type="parTrans" cxnId="{DB8B2D53-E259-43B2-819E-58F93FBBEDF3}">
      <dgm:prSet/>
      <dgm:spPr/>
      <dgm:t>
        <a:bodyPr/>
        <a:lstStyle/>
        <a:p>
          <a:endParaRPr lang="en-US"/>
        </a:p>
      </dgm:t>
    </dgm:pt>
    <dgm:pt modelId="{26C06C40-7DB9-49FB-8600-BAAD2F0B8F0A}" type="sibTrans" cxnId="{DB8B2D53-E259-43B2-819E-58F93FBBEDF3}">
      <dgm:prSet/>
      <dgm:spPr/>
      <dgm:t>
        <a:bodyPr/>
        <a:lstStyle/>
        <a:p>
          <a:endParaRPr lang="en-US"/>
        </a:p>
      </dgm:t>
    </dgm:pt>
    <dgm:pt modelId="{B4A0F6BD-252C-4295-8927-B3DB8B4DA682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Opišite posebnu obvezu upućivanja u savjetovalište za prevenciju ovisnosti i kriterije njenog </a:t>
          </a:r>
          <a:r>
            <a:rPr lang="hr-HR" dirty="0" err="1">
              <a:solidFill>
                <a:schemeClr val="tx1"/>
              </a:solidFill>
            </a:rPr>
            <a:t>nalaganja</a:t>
          </a:r>
          <a:endParaRPr lang="en-US" dirty="0">
            <a:solidFill>
              <a:schemeClr val="tx1"/>
            </a:solidFill>
          </a:endParaRPr>
        </a:p>
      </dgm:t>
    </dgm:pt>
    <dgm:pt modelId="{B00C277E-5F1A-4B1A-8D0A-1B07230B601D}" type="parTrans" cxnId="{0F3F1DBF-42C1-48CF-95D9-339DFDB36C17}">
      <dgm:prSet/>
      <dgm:spPr/>
      <dgm:t>
        <a:bodyPr/>
        <a:lstStyle/>
        <a:p>
          <a:endParaRPr lang="en-US"/>
        </a:p>
      </dgm:t>
    </dgm:pt>
    <dgm:pt modelId="{322D34FF-8AAB-48BE-B393-E56420DB7DC8}" type="sibTrans" cxnId="{0F3F1DBF-42C1-48CF-95D9-339DFDB36C17}">
      <dgm:prSet/>
      <dgm:spPr/>
      <dgm:t>
        <a:bodyPr/>
        <a:lstStyle/>
        <a:p>
          <a:endParaRPr lang="en-US"/>
        </a:p>
      </dgm:t>
    </dgm:pt>
    <dgm:pt modelId="{824F1CE5-F63A-48C8-92F6-2C78A1A3BB82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Opišite posebnu obvezu uključivanja u pojedinačni ili skupni tretman u savjetovalištu za mladež i kriterije njenog </a:t>
          </a:r>
          <a:r>
            <a:rPr lang="hr-HR" dirty="0" err="1">
              <a:solidFill>
                <a:schemeClr val="tx1"/>
              </a:solidFill>
            </a:rPr>
            <a:t>nalaganja</a:t>
          </a:r>
          <a:endParaRPr lang="en-US" dirty="0">
            <a:solidFill>
              <a:schemeClr val="tx1"/>
            </a:solidFill>
          </a:endParaRPr>
        </a:p>
      </dgm:t>
    </dgm:pt>
    <dgm:pt modelId="{2CF62FD7-789C-41D5-B98C-629EF2000754}" type="parTrans" cxnId="{DEBCD652-A1E7-4F56-814B-F889D2B3F023}">
      <dgm:prSet/>
      <dgm:spPr/>
      <dgm:t>
        <a:bodyPr/>
        <a:lstStyle/>
        <a:p>
          <a:endParaRPr lang="en-US"/>
        </a:p>
      </dgm:t>
    </dgm:pt>
    <dgm:pt modelId="{FB5E1FD4-66B9-4635-AEF5-0E37285ADE6D}" type="sibTrans" cxnId="{DEBCD652-A1E7-4F56-814B-F889D2B3F023}">
      <dgm:prSet/>
      <dgm:spPr/>
      <dgm:t>
        <a:bodyPr/>
        <a:lstStyle/>
        <a:p>
          <a:endParaRPr lang="en-US"/>
        </a:p>
      </dgm:t>
    </dgm:pt>
    <dgm:pt modelId="{817691D4-F9A1-2244-82CB-AAC3F2FCBA66}" type="pres">
      <dgm:prSet presAssocID="{ACE5EE19-E28C-4B10-90E1-FC91CC0F5350}" presName="diagram" presStyleCnt="0">
        <dgm:presLayoutVars>
          <dgm:dir/>
          <dgm:resizeHandles val="exact"/>
        </dgm:presLayoutVars>
      </dgm:prSet>
      <dgm:spPr/>
    </dgm:pt>
    <dgm:pt modelId="{124ABA9C-C6AA-6948-8002-307766A5E199}" type="pres">
      <dgm:prSet presAssocID="{90B30019-2353-4D10-A596-AFD66651DF03}" presName="node" presStyleLbl="node1" presStyleIdx="0" presStyleCnt="11">
        <dgm:presLayoutVars>
          <dgm:bulletEnabled val="1"/>
        </dgm:presLayoutVars>
      </dgm:prSet>
      <dgm:spPr/>
    </dgm:pt>
    <dgm:pt modelId="{4CB59501-1862-C145-BEDD-B2C2D4B14A6A}" type="pres">
      <dgm:prSet presAssocID="{0807DCD6-AD66-47E2-B98C-0466ADCAA055}" presName="sibTrans" presStyleCnt="0"/>
      <dgm:spPr/>
    </dgm:pt>
    <dgm:pt modelId="{73C48B8B-D022-7345-8821-FF3DEDABC3F1}" type="pres">
      <dgm:prSet presAssocID="{44BF5B2A-49FA-4D8B-8AB1-3252CFC6F538}" presName="node" presStyleLbl="node1" presStyleIdx="1" presStyleCnt="11">
        <dgm:presLayoutVars>
          <dgm:bulletEnabled val="1"/>
        </dgm:presLayoutVars>
      </dgm:prSet>
      <dgm:spPr/>
    </dgm:pt>
    <dgm:pt modelId="{F4A53D39-7274-4A4A-AA8A-7C0D4E8C9D0F}" type="pres">
      <dgm:prSet presAssocID="{D5F5097D-F676-415F-810E-769A06DAA01A}" presName="sibTrans" presStyleCnt="0"/>
      <dgm:spPr/>
    </dgm:pt>
    <dgm:pt modelId="{7E89FF2B-9D98-704F-B6EC-9F393872FDCB}" type="pres">
      <dgm:prSet presAssocID="{DB64C6CB-67C7-4985-A6C5-91C9F3750E01}" presName="node" presStyleLbl="node1" presStyleIdx="2" presStyleCnt="11" custLinFactNeighborX="-741" custLinFactNeighborY="-309">
        <dgm:presLayoutVars>
          <dgm:bulletEnabled val="1"/>
        </dgm:presLayoutVars>
      </dgm:prSet>
      <dgm:spPr/>
    </dgm:pt>
    <dgm:pt modelId="{91A01CAE-F703-6445-9E99-6E5BCF45068B}" type="pres">
      <dgm:prSet presAssocID="{F004A1E2-E010-4BD7-83D2-4BC6B1523426}" presName="sibTrans" presStyleCnt="0"/>
      <dgm:spPr/>
    </dgm:pt>
    <dgm:pt modelId="{30EB6DF3-71AC-3741-B16E-569055907FB2}" type="pres">
      <dgm:prSet presAssocID="{5A00EF98-52E1-4C10-9DEA-07CB09B6B06D}" presName="node" presStyleLbl="node1" presStyleIdx="3" presStyleCnt="11">
        <dgm:presLayoutVars>
          <dgm:bulletEnabled val="1"/>
        </dgm:presLayoutVars>
      </dgm:prSet>
      <dgm:spPr/>
    </dgm:pt>
    <dgm:pt modelId="{96E99141-29FC-164E-9352-BC00DCBAFAEE}" type="pres">
      <dgm:prSet presAssocID="{68151A0A-1BE4-4E91-9B44-9C7F373D50FF}" presName="sibTrans" presStyleCnt="0"/>
      <dgm:spPr/>
    </dgm:pt>
    <dgm:pt modelId="{53F423DE-CE5B-F54F-B63C-DEEFFADCC5D6}" type="pres">
      <dgm:prSet presAssocID="{AE7C339E-B6BA-4FC0-9310-2B826F7A4CCD}" presName="node" presStyleLbl="node1" presStyleIdx="4" presStyleCnt="11">
        <dgm:presLayoutVars>
          <dgm:bulletEnabled val="1"/>
        </dgm:presLayoutVars>
      </dgm:prSet>
      <dgm:spPr/>
    </dgm:pt>
    <dgm:pt modelId="{86C37CEE-1477-404C-BBAD-7481FC8923AE}" type="pres">
      <dgm:prSet presAssocID="{33A3D556-DF6D-41A4-811B-B6EC6A79FF96}" presName="sibTrans" presStyleCnt="0"/>
      <dgm:spPr/>
    </dgm:pt>
    <dgm:pt modelId="{704A7DF8-833E-2347-A237-373FA3E2D76D}" type="pres">
      <dgm:prSet presAssocID="{7DDECE07-ABB6-42A9-ADCF-E1F17972812F}" presName="node" presStyleLbl="node1" presStyleIdx="5" presStyleCnt="11">
        <dgm:presLayoutVars>
          <dgm:bulletEnabled val="1"/>
        </dgm:presLayoutVars>
      </dgm:prSet>
      <dgm:spPr/>
    </dgm:pt>
    <dgm:pt modelId="{AA963841-B872-0046-BF96-33FDBD47D1F0}" type="pres">
      <dgm:prSet presAssocID="{496421D6-65D9-464F-878B-4A294BC87E23}" presName="sibTrans" presStyleCnt="0"/>
      <dgm:spPr/>
    </dgm:pt>
    <dgm:pt modelId="{41979861-E69C-FE4F-B602-C79CFA7EE7CC}" type="pres">
      <dgm:prSet presAssocID="{089D01D6-43CB-4ADC-B516-FCA1B5A1B443}" presName="node" presStyleLbl="node1" presStyleIdx="6" presStyleCnt="11">
        <dgm:presLayoutVars>
          <dgm:bulletEnabled val="1"/>
        </dgm:presLayoutVars>
      </dgm:prSet>
      <dgm:spPr/>
    </dgm:pt>
    <dgm:pt modelId="{9BB0DB2A-287B-4A49-AB6C-596FAE2EDE03}" type="pres">
      <dgm:prSet presAssocID="{3C32347A-2A98-417D-B92C-AC80CF3F6C0E}" presName="sibTrans" presStyleCnt="0"/>
      <dgm:spPr/>
    </dgm:pt>
    <dgm:pt modelId="{3CAE6ABD-D918-4B4A-8F01-113542C08DA8}" type="pres">
      <dgm:prSet presAssocID="{284F2724-F6C5-4C12-BFCF-AF46D60E99CD}" presName="node" presStyleLbl="node1" presStyleIdx="7" presStyleCnt="11">
        <dgm:presLayoutVars>
          <dgm:bulletEnabled val="1"/>
        </dgm:presLayoutVars>
      </dgm:prSet>
      <dgm:spPr/>
    </dgm:pt>
    <dgm:pt modelId="{ED9FBA0A-BF04-7A48-9511-F744A5B42CD3}" type="pres">
      <dgm:prSet presAssocID="{6DC2C529-D04F-4287-AD3D-7AE3CD41D2E5}" presName="sibTrans" presStyleCnt="0"/>
      <dgm:spPr/>
    </dgm:pt>
    <dgm:pt modelId="{8EBEDF00-A51F-D049-8036-DB7790060B92}" type="pres">
      <dgm:prSet presAssocID="{B930A0F0-6E7E-489F-9036-1EAA8DE88D72}" presName="node" presStyleLbl="node1" presStyleIdx="8" presStyleCnt="11">
        <dgm:presLayoutVars>
          <dgm:bulletEnabled val="1"/>
        </dgm:presLayoutVars>
      </dgm:prSet>
      <dgm:spPr/>
    </dgm:pt>
    <dgm:pt modelId="{7BD0207D-20C1-4B41-A2FA-58C014C298A8}" type="pres">
      <dgm:prSet presAssocID="{26C06C40-7DB9-49FB-8600-BAAD2F0B8F0A}" presName="sibTrans" presStyleCnt="0"/>
      <dgm:spPr/>
    </dgm:pt>
    <dgm:pt modelId="{ABB52752-BA3B-4F4A-9E85-13A9F9D6283D}" type="pres">
      <dgm:prSet presAssocID="{B4A0F6BD-252C-4295-8927-B3DB8B4DA682}" presName="node" presStyleLbl="node1" presStyleIdx="9" presStyleCnt="11">
        <dgm:presLayoutVars>
          <dgm:bulletEnabled val="1"/>
        </dgm:presLayoutVars>
      </dgm:prSet>
      <dgm:spPr/>
    </dgm:pt>
    <dgm:pt modelId="{7EA15BE0-6436-1047-A7A7-EAA7C8D37688}" type="pres">
      <dgm:prSet presAssocID="{322D34FF-8AAB-48BE-B393-E56420DB7DC8}" presName="sibTrans" presStyleCnt="0"/>
      <dgm:spPr/>
    </dgm:pt>
    <dgm:pt modelId="{4E026340-DA1F-ED4C-9DDC-6DF1611264B3}" type="pres">
      <dgm:prSet presAssocID="{824F1CE5-F63A-48C8-92F6-2C78A1A3BB8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6B7B304-7B72-814D-B1F0-530417DA5A18}" type="presOf" srcId="{824F1CE5-F63A-48C8-92F6-2C78A1A3BB82}" destId="{4E026340-DA1F-ED4C-9DDC-6DF1611264B3}" srcOrd="0" destOrd="0" presId="urn:microsoft.com/office/officeart/2005/8/layout/default"/>
    <dgm:cxn modelId="{BAE0DC05-D9AD-4577-875C-1ED80258B700}" srcId="{ACE5EE19-E28C-4B10-90E1-FC91CC0F5350}" destId="{44BF5B2A-49FA-4D8B-8AB1-3252CFC6F538}" srcOrd="1" destOrd="0" parTransId="{F969A603-7B55-49C8-94CD-A3FDB1B9F7FE}" sibTransId="{D5F5097D-F676-415F-810E-769A06DAA01A}"/>
    <dgm:cxn modelId="{CDD61B13-FB7D-A345-BB68-518644A36054}" type="presOf" srcId="{90B30019-2353-4D10-A596-AFD66651DF03}" destId="{124ABA9C-C6AA-6948-8002-307766A5E199}" srcOrd="0" destOrd="0" presId="urn:microsoft.com/office/officeart/2005/8/layout/default"/>
    <dgm:cxn modelId="{AE3C1C38-68C0-4F20-84AF-9B5D07CA9F0A}" srcId="{ACE5EE19-E28C-4B10-90E1-FC91CC0F5350}" destId="{284F2724-F6C5-4C12-BFCF-AF46D60E99CD}" srcOrd="7" destOrd="0" parTransId="{B89617BE-0D90-4BE8-A74A-F82C2E409F49}" sibTransId="{6DC2C529-D04F-4287-AD3D-7AE3CD41D2E5}"/>
    <dgm:cxn modelId="{F2A7AB39-A452-BF49-B98A-1E885FDF805D}" type="presOf" srcId="{AE7C339E-B6BA-4FC0-9310-2B826F7A4CCD}" destId="{53F423DE-CE5B-F54F-B63C-DEEFFADCC5D6}" srcOrd="0" destOrd="0" presId="urn:microsoft.com/office/officeart/2005/8/layout/default"/>
    <dgm:cxn modelId="{B93E004D-C964-40C1-A9DC-D5B6E2A5EA5D}" srcId="{ACE5EE19-E28C-4B10-90E1-FC91CC0F5350}" destId="{AE7C339E-B6BA-4FC0-9310-2B826F7A4CCD}" srcOrd="4" destOrd="0" parTransId="{566542FC-5682-4F8C-88C0-280AA52A905E}" sibTransId="{33A3D556-DF6D-41A4-811B-B6EC6A79FF96}"/>
    <dgm:cxn modelId="{DEBCD652-A1E7-4F56-814B-F889D2B3F023}" srcId="{ACE5EE19-E28C-4B10-90E1-FC91CC0F5350}" destId="{824F1CE5-F63A-48C8-92F6-2C78A1A3BB82}" srcOrd="10" destOrd="0" parTransId="{2CF62FD7-789C-41D5-B98C-629EF2000754}" sibTransId="{FB5E1FD4-66B9-4635-AEF5-0E37285ADE6D}"/>
    <dgm:cxn modelId="{DB8B2D53-E259-43B2-819E-58F93FBBEDF3}" srcId="{ACE5EE19-E28C-4B10-90E1-FC91CC0F5350}" destId="{B930A0F0-6E7E-489F-9036-1EAA8DE88D72}" srcOrd="8" destOrd="0" parTransId="{1CE2F901-1B86-40E1-8A80-ECA88689F57C}" sibTransId="{26C06C40-7DB9-49FB-8600-BAAD2F0B8F0A}"/>
    <dgm:cxn modelId="{51082F59-B18A-7C4B-A912-6CBA4240580A}" type="presOf" srcId="{44BF5B2A-49FA-4D8B-8AB1-3252CFC6F538}" destId="{73C48B8B-D022-7345-8821-FF3DEDABC3F1}" srcOrd="0" destOrd="0" presId="urn:microsoft.com/office/officeart/2005/8/layout/default"/>
    <dgm:cxn modelId="{7A5E1271-9E00-054D-8DA0-402CE8F9C1F0}" type="presOf" srcId="{5A00EF98-52E1-4C10-9DEA-07CB09B6B06D}" destId="{30EB6DF3-71AC-3741-B16E-569055907FB2}" srcOrd="0" destOrd="0" presId="urn:microsoft.com/office/officeart/2005/8/layout/default"/>
    <dgm:cxn modelId="{730B1571-E3DB-9B42-AEE5-881CE5D445EF}" type="presOf" srcId="{B930A0F0-6E7E-489F-9036-1EAA8DE88D72}" destId="{8EBEDF00-A51F-D049-8036-DB7790060B92}" srcOrd="0" destOrd="0" presId="urn:microsoft.com/office/officeart/2005/8/layout/default"/>
    <dgm:cxn modelId="{D0311376-EEDB-47E7-BE30-A687E422A0A0}" srcId="{ACE5EE19-E28C-4B10-90E1-FC91CC0F5350}" destId="{5A00EF98-52E1-4C10-9DEA-07CB09B6B06D}" srcOrd="3" destOrd="0" parTransId="{CC8C3773-598E-401C-BE24-7A57B877FDAC}" sibTransId="{68151A0A-1BE4-4E91-9B44-9C7F373D50FF}"/>
    <dgm:cxn modelId="{42F5157F-9950-485F-AC8C-86CD0161AD46}" srcId="{ACE5EE19-E28C-4B10-90E1-FC91CC0F5350}" destId="{DB64C6CB-67C7-4985-A6C5-91C9F3750E01}" srcOrd="2" destOrd="0" parTransId="{42A7F2EB-E929-4BA1-9918-FB38E61EBA60}" sibTransId="{F004A1E2-E010-4BD7-83D2-4BC6B1523426}"/>
    <dgm:cxn modelId="{D1BA2591-D1F5-704B-9516-6F7B8D9DA4A5}" type="presOf" srcId="{284F2724-F6C5-4C12-BFCF-AF46D60E99CD}" destId="{3CAE6ABD-D918-4B4A-8F01-113542C08DA8}" srcOrd="0" destOrd="0" presId="urn:microsoft.com/office/officeart/2005/8/layout/default"/>
    <dgm:cxn modelId="{F17847A2-BBEE-534E-8CE9-68690B962B41}" type="presOf" srcId="{ACE5EE19-E28C-4B10-90E1-FC91CC0F5350}" destId="{817691D4-F9A1-2244-82CB-AAC3F2FCBA66}" srcOrd="0" destOrd="0" presId="urn:microsoft.com/office/officeart/2005/8/layout/default"/>
    <dgm:cxn modelId="{67854AA4-194F-694E-A7B0-756345E38A1B}" type="presOf" srcId="{B4A0F6BD-252C-4295-8927-B3DB8B4DA682}" destId="{ABB52752-BA3B-4F4A-9E85-13A9F9D6283D}" srcOrd="0" destOrd="0" presId="urn:microsoft.com/office/officeart/2005/8/layout/default"/>
    <dgm:cxn modelId="{7ACA45AA-2079-C84F-A000-C77F87255F77}" type="presOf" srcId="{DB64C6CB-67C7-4985-A6C5-91C9F3750E01}" destId="{7E89FF2B-9D98-704F-B6EC-9F393872FDCB}" srcOrd="0" destOrd="0" presId="urn:microsoft.com/office/officeart/2005/8/layout/default"/>
    <dgm:cxn modelId="{DD1DB9AC-CA68-4131-9DE0-9D94B564AB8E}" srcId="{ACE5EE19-E28C-4B10-90E1-FC91CC0F5350}" destId="{7DDECE07-ABB6-42A9-ADCF-E1F17972812F}" srcOrd="5" destOrd="0" parTransId="{3FAA1512-D546-42F2-B9F4-FC96B7FFB72F}" sibTransId="{496421D6-65D9-464F-878B-4A294BC87E23}"/>
    <dgm:cxn modelId="{0F3F1DBF-42C1-48CF-95D9-339DFDB36C17}" srcId="{ACE5EE19-E28C-4B10-90E1-FC91CC0F5350}" destId="{B4A0F6BD-252C-4295-8927-B3DB8B4DA682}" srcOrd="9" destOrd="0" parTransId="{B00C277E-5F1A-4B1A-8D0A-1B07230B601D}" sibTransId="{322D34FF-8AAB-48BE-B393-E56420DB7DC8}"/>
    <dgm:cxn modelId="{623819C2-9DE9-4D9D-BD7F-CFEC1D95E98C}" srcId="{ACE5EE19-E28C-4B10-90E1-FC91CC0F5350}" destId="{089D01D6-43CB-4ADC-B516-FCA1B5A1B443}" srcOrd="6" destOrd="0" parTransId="{CBC043E3-0AF1-4636-8E45-355F86B90662}" sibTransId="{3C32347A-2A98-417D-B92C-AC80CF3F6C0E}"/>
    <dgm:cxn modelId="{A2D259D0-C396-41C2-AAF8-43BD1C237456}" srcId="{ACE5EE19-E28C-4B10-90E1-FC91CC0F5350}" destId="{90B30019-2353-4D10-A596-AFD66651DF03}" srcOrd="0" destOrd="0" parTransId="{DF152D95-EEBA-470E-A0EF-577008349BCB}" sibTransId="{0807DCD6-AD66-47E2-B98C-0466ADCAA055}"/>
    <dgm:cxn modelId="{D64460E3-74C1-4A4F-A773-2392841053E4}" type="presOf" srcId="{089D01D6-43CB-4ADC-B516-FCA1B5A1B443}" destId="{41979861-E69C-FE4F-B602-C79CFA7EE7CC}" srcOrd="0" destOrd="0" presId="urn:microsoft.com/office/officeart/2005/8/layout/default"/>
    <dgm:cxn modelId="{6F17B6FF-F265-CC40-98C2-85E842EBE772}" type="presOf" srcId="{7DDECE07-ABB6-42A9-ADCF-E1F17972812F}" destId="{704A7DF8-833E-2347-A237-373FA3E2D76D}" srcOrd="0" destOrd="0" presId="urn:microsoft.com/office/officeart/2005/8/layout/default"/>
    <dgm:cxn modelId="{B8D8012B-C322-3145-B47B-8DCF239EA77C}" type="presParOf" srcId="{817691D4-F9A1-2244-82CB-AAC3F2FCBA66}" destId="{124ABA9C-C6AA-6948-8002-307766A5E199}" srcOrd="0" destOrd="0" presId="urn:microsoft.com/office/officeart/2005/8/layout/default"/>
    <dgm:cxn modelId="{EC623969-F572-B348-A671-A1AFF2561BC0}" type="presParOf" srcId="{817691D4-F9A1-2244-82CB-AAC3F2FCBA66}" destId="{4CB59501-1862-C145-BEDD-B2C2D4B14A6A}" srcOrd="1" destOrd="0" presId="urn:microsoft.com/office/officeart/2005/8/layout/default"/>
    <dgm:cxn modelId="{81DD29BE-111E-2F46-9741-99C0DD92D9DF}" type="presParOf" srcId="{817691D4-F9A1-2244-82CB-AAC3F2FCBA66}" destId="{73C48B8B-D022-7345-8821-FF3DEDABC3F1}" srcOrd="2" destOrd="0" presId="urn:microsoft.com/office/officeart/2005/8/layout/default"/>
    <dgm:cxn modelId="{514EB1F9-1FE2-4A46-8F46-8FF100A53F60}" type="presParOf" srcId="{817691D4-F9A1-2244-82CB-AAC3F2FCBA66}" destId="{F4A53D39-7274-4A4A-AA8A-7C0D4E8C9D0F}" srcOrd="3" destOrd="0" presId="urn:microsoft.com/office/officeart/2005/8/layout/default"/>
    <dgm:cxn modelId="{97DCABDD-DF1B-6A45-9A5A-40D2B97644FE}" type="presParOf" srcId="{817691D4-F9A1-2244-82CB-AAC3F2FCBA66}" destId="{7E89FF2B-9D98-704F-B6EC-9F393872FDCB}" srcOrd="4" destOrd="0" presId="urn:microsoft.com/office/officeart/2005/8/layout/default"/>
    <dgm:cxn modelId="{EE275A10-F5C2-1D4A-AD17-5C9F3EFF2A49}" type="presParOf" srcId="{817691D4-F9A1-2244-82CB-AAC3F2FCBA66}" destId="{91A01CAE-F703-6445-9E99-6E5BCF45068B}" srcOrd="5" destOrd="0" presId="urn:microsoft.com/office/officeart/2005/8/layout/default"/>
    <dgm:cxn modelId="{93DC4870-B256-884B-B125-10C7AB225D1E}" type="presParOf" srcId="{817691D4-F9A1-2244-82CB-AAC3F2FCBA66}" destId="{30EB6DF3-71AC-3741-B16E-569055907FB2}" srcOrd="6" destOrd="0" presId="urn:microsoft.com/office/officeart/2005/8/layout/default"/>
    <dgm:cxn modelId="{28AE4AAA-1EA4-2F4D-898B-41B794F155CB}" type="presParOf" srcId="{817691D4-F9A1-2244-82CB-AAC3F2FCBA66}" destId="{96E99141-29FC-164E-9352-BC00DCBAFAEE}" srcOrd="7" destOrd="0" presId="urn:microsoft.com/office/officeart/2005/8/layout/default"/>
    <dgm:cxn modelId="{B9ED5E4B-7CB9-8149-BED5-408BEB237BDA}" type="presParOf" srcId="{817691D4-F9A1-2244-82CB-AAC3F2FCBA66}" destId="{53F423DE-CE5B-F54F-B63C-DEEFFADCC5D6}" srcOrd="8" destOrd="0" presId="urn:microsoft.com/office/officeart/2005/8/layout/default"/>
    <dgm:cxn modelId="{5A4BB05D-92A4-BD49-B0BA-01AEE68F274D}" type="presParOf" srcId="{817691D4-F9A1-2244-82CB-AAC3F2FCBA66}" destId="{86C37CEE-1477-404C-BBAD-7481FC8923AE}" srcOrd="9" destOrd="0" presId="urn:microsoft.com/office/officeart/2005/8/layout/default"/>
    <dgm:cxn modelId="{DECC5414-328F-FC4D-BDAB-3A325736B217}" type="presParOf" srcId="{817691D4-F9A1-2244-82CB-AAC3F2FCBA66}" destId="{704A7DF8-833E-2347-A237-373FA3E2D76D}" srcOrd="10" destOrd="0" presId="urn:microsoft.com/office/officeart/2005/8/layout/default"/>
    <dgm:cxn modelId="{454413F4-0D08-A447-ADB4-B42D78F63C95}" type="presParOf" srcId="{817691D4-F9A1-2244-82CB-AAC3F2FCBA66}" destId="{AA963841-B872-0046-BF96-33FDBD47D1F0}" srcOrd="11" destOrd="0" presId="urn:microsoft.com/office/officeart/2005/8/layout/default"/>
    <dgm:cxn modelId="{5ADFE357-78DE-3D42-92A6-23684193798B}" type="presParOf" srcId="{817691D4-F9A1-2244-82CB-AAC3F2FCBA66}" destId="{41979861-E69C-FE4F-B602-C79CFA7EE7CC}" srcOrd="12" destOrd="0" presId="urn:microsoft.com/office/officeart/2005/8/layout/default"/>
    <dgm:cxn modelId="{B36F7FE0-64A7-1746-AED4-D6092D46BE8C}" type="presParOf" srcId="{817691D4-F9A1-2244-82CB-AAC3F2FCBA66}" destId="{9BB0DB2A-287B-4A49-AB6C-596FAE2EDE03}" srcOrd="13" destOrd="0" presId="urn:microsoft.com/office/officeart/2005/8/layout/default"/>
    <dgm:cxn modelId="{D89B8CF0-C08B-9C41-9A7E-98E78150F8AA}" type="presParOf" srcId="{817691D4-F9A1-2244-82CB-AAC3F2FCBA66}" destId="{3CAE6ABD-D918-4B4A-8F01-113542C08DA8}" srcOrd="14" destOrd="0" presId="urn:microsoft.com/office/officeart/2005/8/layout/default"/>
    <dgm:cxn modelId="{5688379A-EB4F-C24D-B688-373CD8BC8855}" type="presParOf" srcId="{817691D4-F9A1-2244-82CB-AAC3F2FCBA66}" destId="{ED9FBA0A-BF04-7A48-9511-F744A5B42CD3}" srcOrd="15" destOrd="0" presId="urn:microsoft.com/office/officeart/2005/8/layout/default"/>
    <dgm:cxn modelId="{05BCB0CD-9E6D-734F-B28A-EC3F4DA02186}" type="presParOf" srcId="{817691D4-F9A1-2244-82CB-AAC3F2FCBA66}" destId="{8EBEDF00-A51F-D049-8036-DB7790060B92}" srcOrd="16" destOrd="0" presId="urn:microsoft.com/office/officeart/2005/8/layout/default"/>
    <dgm:cxn modelId="{6E3A275F-306C-C546-A6BC-279DC6FED8B0}" type="presParOf" srcId="{817691D4-F9A1-2244-82CB-AAC3F2FCBA66}" destId="{7BD0207D-20C1-4B41-A2FA-58C014C298A8}" srcOrd="17" destOrd="0" presId="urn:microsoft.com/office/officeart/2005/8/layout/default"/>
    <dgm:cxn modelId="{95229FDD-3C12-5641-9663-B4741583E08A}" type="presParOf" srcId="{817691D4-F9A1-2244-82CB-AAC3F2FCBA66}" destId="{ABB52752-BA3B-4F4A-9E85-13A9F9D6283D}" srcOrd="18" destOrd="0" presId="urn:microsoft.com/office/officeart/2005/8/layout/default"/>
    <dgm:cxn modelId="{F7A33984-D523-5A47-B17B-DAB46A047958}" type="presParOf" srcId="{817691D4-F9A1-2244-82CB-AAC3F2FCBA66}" destId="{7EA15BE0-6436-1047-A7A7-EAA7C8D37688}" srcOrd="19" destOrd="0" presId="urn:microsoft.com/office/officeart/2005/8/layout/default"/>
    <dgm:cxn modelId="{740A1703-5566-744E-9BB1-2D9D1327D907}" type="presParOf" srcId="{817691D4-F9A1-2244-82CB-AAC3F2FCBA66}" destId="{4E026340-DA1F-ED4C-9DDC-6DF1611264B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AC604-6D4F-1F4B-AAA2-15EC2C4ACB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982692B-6923-214C-9E56-B96275255A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KAZNENA PRIJAVA</a:t>
          </a:r>
        </a:p>
      </dgm:t>
    </dgm:pt>
    <dgm:pt modelId="{C471D786-A492-C14D-ADC3-8BDB5EAF3A94}" type="parTrans" cxnId="{9E05F22A-3675-C64D-8E2A-3E08FCAB5FB9}">
      <dgm:prSet/>
      <dgm:spPr/>
    </dgm:pt>
    <dgm:pt modelId="{E12955C5-FD35-304C-9403-239128EBBB6E}" type="sibTrans" cxnId="{9E05F22A-3675-C64D-8E2A-3E08FCAB5FB9}">
      <dgm:prSet/>
      <dgm:spPr/>
    </dgm:pt>
    <dgm:pt modelId="{5A68E3EC-5F03-D84A-BB8D-F46808F238EA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OPĆINSKO DRŽAVNO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ODVJETNIŠTVO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 RAD-  ZODO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73FF8EA-C490-B447-9A17-8FD5F8C7A780}" type="parTrans" cxnId="{EBDDD807-7359-B049-8FD5-42086CA69B0F}">
      <dgm:prSet/>
      <dgm:spPr/>
    </dgm:pt>
    <dgm:pt modelId="{7F074A72-3553-9F4C-898D-584E4CAD4B63}" type="sibTrans" cxnId="{EBDDD807-7359-B049-8FD5-42086CA69B0F}">
      <dgm:prSet/>
      <dgm:spPr/>
    </dgm:pt>
    <dgm:pt modelId="{00CFBE1B-3B87-924A-957F-40502511F1A1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PROCJENA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OSNOVANOSTI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SUMNJE NA UČIN K.D</a:t>
          </a:r>
          <a:r>
            <a:rPr kumimoji="0" lang="hr-HR" altLang="en-H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</a:p>
      </dgm:t>
    </dgm:pt>
    <dgm:pt modelId="{C0D58CFE-7476-3640-BBE0-FF14D6437187}" type="parTrans" cxnId="{3C273C61-4BF2-6848-BB53-8022ACD8CD05}">
      <dgm:prSet/>
      <dgm:spPr/>
    </dgm:pt>
    <dgm:pt modelId="{E1D6B7F1-2B13-1140-AF58-E30D965077C3}" type="sibTrans" cxnId="{3C273C61-4BF2-6848-BB53-8022ACD8CD05}">
      <dgm:prSet/>
      <dgm:spPr/>
    </dgm:pt>
    <dgm:pt modelId="{CF88F6BC-56DB-9C4D-870A-3DCAC16945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DODATNA KRIM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OBRADA</a:t>
          </a:r>
        </a:p>
      </dgm:t>
    </dgm:pt>
    <dgm:pt modelId="{52284911-757C-4C4A-AB36-C037624360B6}" type="parTrans" cxnId="{C4F3D814-54C3-2649-86BD-52F2E8CF9433}">
      <dgm:prSet/>
      <dgm:spPr/>
    </dgm:pt>
    <dgm:pt modelId="{4465AA90-6DAB-2945-BCEB-0A0142640306}" type="sibTrans" cxnId="{C4F3D814-54C3-2649-86BD-52F2E8CF9433}">
      <dgm:prSet/>
      <dgm:spPr/>
    </dgm:pt>
    <dgm:pt modelId="{0BE5657A-0778-3C42-A5A9-126FE01700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</a:t>
          </a:r>
          <a:r>
            <a:rPr kumimoji="0" lang="hr-HR" altLang="en-H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RAD STRUČNOM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SURADNIKU</a:t>
          </a:r>
        </a:p>
      </dgm:t>
    </dgm:pt>
    <dgm:pt modelId="{8A5574B6-B338-3146-8F8A-7AAA3465F4F7}" type="parTrans" cxnId="{9FB1835C-EC7F-3D4A-8802-4A9F306E3275}">
      <dgm:prSet/>
      <dgm:spPr/>
    </dgm:pt>
    <dgm:pt modelId="{E16068A5-0D12-154F-A832-F15C346C3D4E}" type="sibTrans" cxnId="{9FB1835C-EC7F-3D4A-8802-4A9F306E3275}">
      <dgm:prSet/>
      <dgm:spPr/>
    </dgm:pt>
    <dgm:pt modelId="{61F32B0D-8392-AD4D-BF53-A3CFF780F8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RJEŠENJE 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NEPOKRET.  POSTUP.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- ČL 70 ZSM-A</a:t>
          </a:r>
        </a:p>
      </dgm:t>
    </dgm:pt>
    <dgm:pt modelId="{DA077D0E-1897-8144-8206-78AE5651FA96}" type="parTrans" cxnId="{CFB95ABD-DAE8-B745-B082-30B47360F3E7}">
      <dgm:prSet/>
      <dgm:spPr/>
    </dgm:pt>
    <dgm:pt modelId="{A1A28F8A-7653-E64E-90CD-C287138372AD}" type="sibTrans" cxnId="{CFB95ABD-DAE8-B745-B082-30B47360F3E7}">
      <dgm:prSet/>
      <dgm:spPr/>
    </dgm:pt>
    <dgm:pt modelId="{E73C7936-24A8-9C4C-A08D-325E7B94F226}" type="pres">
      <dgm:prSet presAssocID="{AD2AC604-6D4F-1F4B-AAA2-15EC2C4ACB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6E0B53-D117-594E-8A4D-701FCBE437D2}" type="pres">
      <dgm:prSet presAssocID="{6982692B-6923-214C-9E56-B96275255A0D}" presName="hierRoot1" presStyleCnt="0">
        <dgm:presLayoutVars>
          <dgm:hierBranch/>
        </dgm:presLayoutVars>
      </dgm:prSet>
      <dgm:spPr/>
    </dgm:pt>
    <dgm:pt modelId="{9EE1E350-7CC0-2E49-9DBE-456366AF46F8}" type="pres">
      <dgm:prSet presAssocID="{6982692B-6923-214C-9E56-B96275255A0D}" presName="rootComposite1" presStyleCnt="0"/>
      <dgm:spPr/>
    </dgm:pt>
    <dgm:pt modelId="{76A54058-3E24-0B4A-80B4-1238576B7795}" type="pres">
      <dgm:prSet presAssocID="{6982692B-6923-214C-9E56-B96275255A0D}" presName="rootText1" presStyleLbl="node0" presStyleIdx="0" presStyleCnt="1">
        <dgm:presLayoutVars>
          <dgm:chPref val="3"/>
        </dgm:presLayoutVars>
      </dgm:prSet>
      <dgm:spPr/>
    </dgm:pt>
    <dgm:pt modelId="{C858591C-9353-2C41-9E51-870118DD0517}" type="pres">
      <dgm:prSet presAssocID="{6982692B-6923-214C-9E56-B96275255A0D}" presName="rootConnector1" presStyleLbl="node1" presStyleIdx="0" presStyleCnt="0"/>
      <dgm:spPr/>
    </dgm:pt>
    <dgm:pt modelId="{1A7894B9-2781-FC41-AB3D-758637CCD174}" type="pres">
      <dgm:prSet presAssocID="{6982692B-6923-214C-9E56-B96275255A0D}" presName="hierChild2" presStyleCnt="0"/>
      <dgm:spPr/>
    </dgm:pt>
    <dgm:pt modelId="{BB290526-90D6-384A-B514-7E9E0A19F8B9}" type="pres">
      <dgm:prSet presAssocID="{6982692B-6923-214C-9E56-B96275255A0D}" presName="hierChild3" presStyleCnt="0"/>
      <dgm:spPr/>
    </dgm:pt>
    <dgm:pt modelId="{72B219DA-9922-A342-A633-F15519E6DF99}" type="pres">
      <dgm:prSet presAssocID="{673FF8EA-C490-B447-9A17-8FD5F8C7A780}" presName="Name111" presStyleLbl="parChTrans1D2" presStyleIdx="0" presStyleCnt="2"/>
      <dgm:spPr/>
    </dgm:pt>
    <dgm:pt modelId="{96AC0BC7-EB39-5E43-A627-A4F06D637EB9}" type="pres">
      <dgm:prSet presAssocID="{5A68E3EC-5F03-D84A-BB8D-F46808F238EA}" presName="hierRoot3" presStyleCnt="0">
        <dgm:presLayoutVars>
          <dgm:hierBranch/>
        </dgm:presLayoutVars>
      </dgm:prSet>
      <dgm:spPr/>
    </dgm:pt>
    <dgm:pt modelId="{6D883367-5467-B24E-8313-18DD1A8BDEA4}" type="pres">
      <dgm:prSet presAssocID="{5A68E3EC-5F03-D84A-BB8D-F46808F238EA}" presName="rootComposite3" presStyleCnt="0"/>
      <dgm:spPr/>
    </dgm:pt>
    <dgm:pt modelId="{D868957E-DB58-AA4E-BC7A-B274CBD05604}" type="pres">
      <dgm:prSet presAssocID="{5A68E3EC-5F03-D84A-BB8D-F46808F238EA}" presName="rootText3" presStyleLbl="asst1" presStyleIdx="0" presStyleCnt="2">
        <dgm:presLayoutVars>
          <dgm:chPref val="3"/>
        </dgm:presLayoutVars>
      </dgm:prSet>
      <dgm:spPr/>
    </dgm:pt>
    <dgm:pt modelId="{03851906-697D-8047-A57A-C5216B7E45F2}" type="pres">
      <dgm:prSet presAssocID="{5A68E3EC-5F03-D84A-BB8D-F46808F238EA}" presName="rootConnector3" presStyleLbl="asst1" presStyleIdx="0" presStyleCnt="2"/>
      <dgm:spPr/>
    </dgm:pt>
    <dgm:pt modelId="{0C3C6145-3D85-0241-968B-F6FDEBC910EE}" type="pres">
      <dgm:prSet presAssocID="{5A68E3EC-5F03-D84A-BB8D-F46808F238EA}" presName="hierChild6" presStyleCnt="0"/>
      <dgm:spPr/>
    </dgm:pt>
    <dgm:pt modelId="{042303E1-7BDC-CD45-AEA4-F7D4F0F5B347}" type="pres">
      <dgm:prSet presAssocID="{5A68E3EC-5F03-D84A-BB8D-F46808F238EA}" presName="hierChild7" presStyleCnt="0"/>
      <dgm:spPr/>
    </dgm:pt>
    <dgm:pt modelId="{41BF365E-AC3A-5646-A1EB-80CC56E9C00B}" type="pres">
      <dgm:prSet presAssocID="{C0D58CFE-7476-3640-BBE0-FF14D6437187}" presName="Name111" presStyleLbl="parChTrans1D2" presStyleIdx="1" presStyleCnt="2"/>
      <dgm:spPr/>
    </dgm:pt>
    <dgm:pt modelId="{5CCCD55E-AFC7-9043-8FEC-D1862DA26BEF}" type="pres">
      <dgm:prSet presAssocID="{00CFBE1B-3B87-924A-957F-40502511F1A1}" presName="hierRoot3" presStyleCnt="0">
        <dgm:presLayoutVars>
          <dgm:hierBranch/>
        </dgm:presLayoutVars>
      </dgm:prSet>
      <dgm:spPr/>
    </dgm:pt>
    <dgm:pt modelId="{DD8F0557-3FA0-2C4E-BD29-8BD362C6DB02}" type="pres">
      <dgm:prSet presAssocID="{00CFBE1B-3B87-924A-957F-40502511F1A1}" presName="rootComposite3" presStyleCnt="0"/>
      <dgm:spPr/>
    </dgm:pt>
    <dgm:pt modelId="{C85AD16F-1F96-434C-B2B6-9710199D2352}" type="pres">
      <dgm:prSet presAssocID="{00CFBE1B-3B87-924A-957F-40502511F1A1}" presName="rootText3" presStyleLbl="asst1" presStyleIdx="1" presStyleCnt="2">
        <dgm:presLayoutVars>
          <dgm:chPref val="3"/>
        </dgm:presLayoutVars>
      </dgm:prSet>
      <dgm:spPr/>
    </dgm:pt>
    <dgm:pt modelId="{1DDBCE9F-578F-6C40-92CA-1E715C3680DB}" type="pres">
      <dgm:prSet presAssocID="{00CFBE1B-3B87-924A-957F-40502511F1A1}" presName="rootConnector3" presStyleLbl="asst1" presStyleIdx="1" presStyleCnt="2"/>
      <dgm:spPr/>
    </dgm:pt>
    <dgm:pt modelId="{3E8E34A1-9E61-B94C-8DC5-C877CF576D66}" type="pres">
      <dgm:prSet presAssocID="{00CFBE1B-3B87-924A-957F-40502511F1A1}" presName="hierChild6" presStyleCnt="0"/>
      <dgm:spPr/>
    </dgm:pt>
    <dgm:pt modelId="{086D373E-3952-D54C-90E1-FC66257780C4}" type="pres">
      <dgm:prSet presAssocID="{52284911-757C-4C4A-AB36-C037624360B6}" presName="Name35" presStyleLbl="parChTrans1D3" presStyleIdx="0" presStyleCnt="3"/>
      <dgm:spPr/>
    </dgm:pt>
    <dgm:pt modelId="{5FCF6120-85A0-C243-BC26-C95844B3C23C}" type="pres">
      <dgm:prSet presAssocID="{CF88F6BC-56DB-9C4D-870A-3DCAC1694532}" presName="hierRoot2" presStyleCnt="0">
        <dgm:presLayoutVars>
          <dgm:hierBranch val="r"/>
        </dgm:presLayoutVars>
      </dgm:prSet>
      <dgm:spPr/>
    </dgm:pt>
    <dgm:pt modelId="{4BB71843-0074-C54B-9094-F487D86AAA26}" type="pres">
      <dgm:prSet presAssocID="{CF88F6BC-56DB-9C4D-870A-3DCAC1694532}" presName="rootComposite" presStyleCnt="0"/>
      <dgm:spPr/>
    </dgm:pt>
    <dgm:pt modelId="{19166FD4-650C-394B-9BFD-0AFACA570D0D}" type="pres">
      <dgm:prSet presAssocID="{CF88F6BC-56DB-9C4D-870A-3DCAC1694532}" presName="rootText" presStyleLbl="node3" presStyleIdx="0" presStyleCnt="3">
        <dgm:presLayoutVars>
          <dgm:chPref val="3"/>
        </dgm:presLayoutVars>
      </dgm:prSet>
      <dgm:spPr/>
    </dgm:pt>
    <dgm:pt modelId="{4891E369-1F55-934C-A667-1AE42FB3E945}" type="pres">
      <dgm:prSet presAssocID="{CF88F6BC-56DB-9C4D-870A-3DCAC1694532}" presName="rootConnector" presStyleLbl="node3" presStyleIdx="0" presStyleCnt="3"/>
      <dgm:spPr/>
    </dgm:pt>
    <dgm:pt modelId="{FCE2E58D-06B8-304F-B5C1-C4CF6F03BBC4}" type="pres">
      <dgm:prSet presAssocID="{CF88F6BC-56DB-9C4D-870A-3DCAC1694532}" presName="hierChild4" presStyleCnt="0"/>
      <dgm:spPr/>
    </dgm:pt>
    <dgm:pt modelId="{8EE32D01-C0B5-BB4A-AFAD-912179218DDA}" type="pres">
      <dgm:prSet presAssocID="{CF88F6BC-56DB-9C4D-870A-3DCAC1694532}" presName="hierChild5" presStyleCnt="0"/>
      <dgm:spPr/>
    </dgm:pt>
    <dgm:pt modelId="{EA3F0F50-C762-524E-A2E0-5D1B7301E632}" type="pres">
      <dgm:prSet presAssocID="{8A5574B6-B338-3146-8F8A-7AAA3465F4F7}" presName="Name35" presStyleLbl="parChTrans1D3" presStyleIdx="1" presStyleCnt="3"/>
      <dgm:spPr/>
    </dgm:pt>
    <dgm:pt modelId="{CD391A33-D288-5C4A-8544-2B03CEF73768}" type="pres">
      <dgm:prSet presAssocID="{0BE5657A-0778-3C42-A5A9-126FE01700D1}" presName="hierRoot2" presStyleCnt="0">
        <dgm:presLayoutVars>
          <dgm:hierBranch val="r"/>
        </dgm:presLayoutVars>
      </dgm:prSet>
      <dgm:spPr/>
    </dgm:pt>
    <dgm:pt modelId="{D305E0D1-0ED6-A14B-A26F-7C50B995592C}" type="pres">
      <dgm:prSet presAssocID="{0BE5657A-0778-3C42-A5A9-126FE01700D1}" presName="rootComposite" presStyleCnt="0"/>
      <dgm:spPr/>
    </dgm:pt>
    <dgm:pt modelId="{E7413610-325B-8241-B8A4-6102015CF408}" type="pres">
      <dgm:prSet presAssocID="{0BE5657A-0778-3C42-A5A9-126FE01700D1}" presName="rootText" presStyleLbl="node3" presStyleIdx="1" presStyleCnt="3">
        <dgm:presLayoutVars>
          <dgm:chPref val="3"/>
        </dgm:presLayoutVars>
      </dgm:prSet>
      <dgm:spPr/>
    </dgm:pt>
    <dgm:pt modelId="{5E546700-E490-AB48-B838-17D9FA251FF4}" type="pres">
      <dgm:prSet presAssocID="{0BE5657A-0778-3C42-A5A9-126FE01700D1}" presName="rootConnector" presStyleLbl="node3" presStyleIdx="1" presStyleCnt="3"/>
      <dgm:spPr/>
    </dgm:pt>
    <dgm:pt modelId="{C6D27C63-1E17-D24B-A130-A4D12F630485}" type="pres">
      <dgm:prSet presAssocID="{0BE5657A-0778-3C42-A5A9-126FE01700D1}" presName="hierChild4" presStyleCnt="0"/>
      <dgm:spPr/>
    </dgm:pt>
    <dgm:pt modelId="{30D640DD-3A6F-8447-8ADD-93DF601D0971}" type="pres">
      <dgm:prSet presAssocID="{0BE5657A-0778-3C42-A5A9-126FE01700D1}" presName="hierChild5" presStyleCnt="0"/>
      <dgm:spPr/>
    </dgm:pt>
    <dgm:pt modelId="{853C4BA3-5A60-824C-B9A2-8AECF616F0F7}" type="pres">
      <dgm:prSet presAssocID="{DA077D0E-1897-8144-8206-78AE5651FA96}" presName="Name35" presStyleLbl="parChTrans1D3" presStyleIdx="2" presStyleCnt="3"/>
      <dgm:spPr/>
    </dgm:pt>
    <dgm:pt modelId="{C052F632-6712-0540-BEAA-E379492EA639}" type="pres">
      <dgm:prSet presAssocID="{61F32B0D-8392-AD4D-BF53-A3CFF780F824}" presName="hierRoot2" presStyleCnt="0">
        <dgm:presLayoutVars>
          <dgm:hierBranch val="r"/>
        </dgm:presLayoutVars>
      </dgm:prSet>
      <dgm:spPr/>
    </dgm:pt>
    <dgm:pt modelId="{E057C26E-5E25-6E48-BBE0-8D59DE4E6498}" type="pres">
      <dgm:prSet presAssocID="{61F32B0D-8392-AD4D-BF53-A3CFF780F824}" presName="rootComposite" presStyleCnt="0"/>
      <dgm:spPr/>
    </dgm:pt>
    <dgm:pt modelId="{52D97F7A-C060-294A-9950-3001F383EBF4}" type="pres">
      <dgm:prSet presAssocID="{61F32B0D-8392-AD4D-BF53-A3CFF780F824}" presName="rootText" presStyleLbl="node3" presStyleIdx="2" presStyleCnt="3">
        <dgm:presLayoutVars>
          <dgm:chPref val="3"/>
        </dgm:presLayoutVars>
      </dgm:prSet>
      <dgm:spPr/>
    </dgm:pt>
    <dgm:pt modelId="{0EB4D74D-26AC-534F-995E-6A5780C3593F}" type="pres">
      <dgm:prSet presAssocID="{61F32B0D-8392-AD4D-BF53-A3CFF780F824}" presName="rootConnector" presStyleLbl="node3" presStyleIdx="2" presStyleCnt="3"/>
      <dgm:spPr/>
    </dgm:pt>
    <dgm:pt modelId="{691731EE-5CE3-BD48-B1E0-324E6850C742}" type="pres">
      <dgm:prSet presAssocID="{61F32B0D-8392-AD4D-BF53-A3CFF780F824}" presName="hierChild4" presStyleCnt="0"/>
      <dgm:spPr/>
    </dgm:pt>
    <dgm:pt modelId="{358DD1C2-60E2-144C-85D3-27F827B349BF}" type="pres">
      <dgm:prSet presAssocID="{61F32B0D-8392-AD4D-BF53-A3CFF780F824}" presName="hierChild5" presStyleCnt="0"/>
      <dgm:spPr/>
    </dgm:pt>
    <dgm:pt modelId="{FE423668-ABA6-C840-A7F6-527775BEDE28}" type="pres">
      <dgm:prSet presAssocID="{00CFBE1B-3B87-924A-957F-40502511F1A1}" presName="hierChild7" presStyleCnt="0"/>
      <dgm:spPr/>
    </dgm:pt>
  </dgm:ptLst>
  <dgm:cxnLst>
    <dgm:cxn modelId="{C9F01006-4236-4043-8839-B7DE07D574B8}" type="presOf" srcId="{AD2AC604-6D4F-1F4B-AAA2-15EC2C4ACB61}" destId="{E73C7936-24A8-9C4C-A08D-325E7B94F226}" srcOrd="0" destOrd="0" presId="urn:microsoft.com/office/officeart/2005/8/layout/orgChart1"/>
    <dgm:cxn modelId="{EBDDD807-7359-B049-8FD5-42086CA69B0F}" srcId="{6982692B-6923-214C-9E56-B96275255A0D}" destId="{5A68E3EC-5F03-D84A-BB8D-F46808F238EA}" srcOrd="0" destOrd="0" parTransId="{673FF8EA-C490-B447-9A17-8FD5F8C7A780}" sibTransId="{7F074A72-3553-9F4C-898D-584E4CAD4B63}"/>
    <dgm:cxn modelId="{35A8130C-6B4D-5346-917F-34BA0D05BA4B}" type="presOf" srcId="{52284911-757C-4C4A-AB36-C037624360B6}" destId="{086D373E-3952-D54C-90E1-FC66257780C4}" srcOrd="0" destOrd="0" presId="urn:microsoft.com/office/officeart/2005/8/layout/orgChart1"/>
    <dgm:cxn modelId="{B971CC14-230E-6A4C-B03D-C68D30F62DB0}" type="presOf" srcId="{5A68E3EC-5F03-D84A-BB8D-F46808F238EA}" destId="{03851906-697D-8047-A57A-C5216B7E45F2}" srcOrd="1" destOrd="0" presId="urn:microsoft.com/office/officeart/2005/8/layout/orgChart1"/>
    <dgm:cxn modelId="{C4F3D814-54C3-2649-86BD-52F2E8CF9433}" srcId="{00CFBE1B-3B87-924A-957F-40502511F1A1}" destId="{CF88F6BC-56DB-9C4D-870A-3DCAC1694532}" srcOrd="0" destOrd="0" parTransId="{52284911-757C-4C4A-AB36-C037624360B6}" sibTransId="{4465AA90-6DAB-2945-BCEB-0A0142640306}"/>
    <dgm:cxn modelId="{667D0B18-DFA2-F647-B942-A95911A7D677}" type="presOf" srcId="{C0D58CFE-7476-3640-BBE0-FF14D6437187}" destId="{41BF365E-AC3A-5646-A1EB-80CC56E9C00B}" srcOrd="0" destOrd="0" presId="urn:microsoft.com/office/officeart/2005/8/layout/orgChart1"/>
    <dgm:cxn modelId="{0349E728-E830-3240-B516-85B12C563447}" type="presOf" srcId="{6982692B-6923-214C-9E56-B96275255A0D}" destId="{C858591C-9353-2C41-9E51-870118DD0517}" srcOrd="1" destOrd="0" presId="urn:microsoft.com/office/officeart/2005/8/layout/orgChart1"/>
    <dgm:cxn modelId="{9E05F22A-3675-C64D-8E2A-3E08FCAB5FB9}" srcId="{AD2AC604-6D4F-1F4B-AAA2-15EC2C4ACB61}" destId="{6982692B-6923-214C-9E56-B96275255A0D}" srcOrd="0" destOrd="0" parTransId="{C471D786-A492-C14D-ADC3-8BDB5EAF3A94}" sibTransId="{E12955C5-FD35-304C-9403-239128EBBB6E}"/>
    <dgm:cxn modelId="{3EF33030-130D-6D4B-A171-AA9F46D5DFAA}" type="presOf" srcId="{0BE5657A-0778-3C42-A5A9-126FE01700D1}" destId="{5E546700-E490-AB48-B838-17D9FA251FF4}" srcOrd="1" destOrd="0" presId="urn:microsoft.com/office/officeart/2005/8/layout/orgChart1"/>
    <dgm:cxn modelId="{83DF7E3B-744C-3146-9889-0482BB11179A}" type="presOf" srcId="{8A5574B6-B338-3146-8F8A-7AAA3465F4F7}" destId="{EA3F0F50-C762-524E-A2E0-5D1B7301E632}" srcOrd="0" destOrd="0" presId="urn:microsoft.com/office/officeart/2005/8/layout/orgChart1"/>
    <dgm:cxn modelId="{9FB1835C-EC7F-3D4A-8802-4A9F306E3275}" srcId="{00CFBE1B-3B87-924A-957F-40502511F1A1}" destId="{0BE5657A-0778-3C42-A5A9-126FE01700D1}" srcOrd="1" destOrd="0" parTransId="{8A5574B6-B338-3146-8F8A-7AAA3465F4F7}" sibTransId="{E16068A5-0D12-154F-A832-F15C346C3D4E}"/>
    <dgm:cxn modelId="{3C273C61-4BF2-6848-BB53-8022ACD8CD05}" srcId="{6982692B-6923-214C-9E56-B96275255A0D}" destId="{00CFBE1B-3B87-924A-957F-40502511F1A1}" srcOrd="1" destOrd="0" parTransId="{C0D58CFE-7476-3640-BBE0-FF14D6437187}" sibTransId="{E1D6B7F1-2B13-1140-AF58-E30D965077C3}"/>
    <dgm:cxn modelId="{89C8D863-665A-AB4F-87D8-1EF726BE8D0F}" type="presOf" srcId="{61F32B0D-8392-AD4D-BF53-A3CFF780F824}" destId="{0EB4D74D-26AC-534F-995E-6A5780C3593F}" srcOrd="1" destOrd="0" presId="urn:microsoft.com/office/officeart/2005/8/layout/orgChart1"/>
    <dgm:cxn modelId="{52A7AA70-8639-254F-A7AE-81A80A8BDA64}" type="presOf" srcId="{00CFBE1B-3B87-924A-957F-40502511F1A1}" destId="{C85AD16F-1F96-434C-B2B6-9710199D2352}" srcOrd="0" destOrd="0" presId="urn:microsoft.com/office/officeart/2005/8/layout/orgChart1"/>
    <dgm:cxn modelId="{851D4E82-E420-044A-A442-5C48A05E248D}" type="presOf" srcId="{61F32B0D-8392-AD4D-BF53-A3CFF780F824}" destId="{52D97F7A-C060-294A-9950-3001F383EBF4}" srcOrd="0" destOrd="0" presId="urn:microsoft.com/office/officeart/2005/8/layout/orgChart1"/>
    <dgm:cxn modelId="{EE44888B-1023-A341-8035-2CA61A2477E0}" type="presOf" srcId="{00CFBE1B-3B87-924A-957F-40502511F1A1}" destId="{1DDBCE9F-578F-6C40-92CA-1E715C3680DB}" srcOrd="1" destOrd="0" presId="urn:microsoft.com/office/officeart/2005/8/layout/orgChart1"/>
    <dgm:cxn modelId="{71B7A48D-2ACF-FC47-98F5-CF3499317080}" type="presOf" srcId="{6982692B-6923-214C-9E56-B96275255A0D}" destId="{76A54058-3E24-0B4A-80B4-1238576B7795}" srcOrd="0" destOrd="0" presId="urn:microsoft.com/office/officeart/2005/8/layout/orgChart1"/>
    <dgm:cxn modelId="{48BC3FB3-B84D-5E4B-9706-F577751334A0}" type="presOf" srcId="{673FF8EA-C490-B447-9A17-8FD5F8C7A780}" destId="{72B219DA-9922-A342-A633-F15519E6DF99}" srcOrd="0" destOrd="0" presId="urn:microsoft.com/office/officeart/2005/8/layout/orgChart1"/>
    <dgm:cxn modelId="{CFB95ABD-DAE8-B745-B082-30B47360F3E7}" srcId="{00CFBE1B-3B87-924A-957F-40502511F1A1}" destId="{61F32B0D-8392-AD4D-BF53-A3CFF780F824}" srcOrd="2" destOrd="0" parTransId="{DA077D0E-1897-8144-8206-78AE5651FA96}" sibTransId="{A1A28F8A-7653-E64E-90CD-C287138372AD}"/>
    <dgm:cxn modelId="{887B51C1-36CC-F148-B9FC-4D8213E4C6CE}" type="presOf" srcId="{CF88F6BC-56DB-9C4D-870A-3DCAC1694532}" destId="{19166FD4-650C-394B-9BFD-0AFACA570D0D}" srcOrd="0" destOrd="0" presId="urn:microsoft.com/office/officeart/2005/8/layout/orgChart1"/>
    <dgm:cxn modelId="{2B454BD2-58C7-CA44-87B2-C2494F9D783C}" type="presOf" srcId="{CF88F6BC-56DB-9C4D-870A-3DCAC1694532}" destId="{4891E369-1F55-934C-A667-1AE42FB3E945}" srcOrd="1" destOrd="0" presId="urn:microsoft.com/office/officeart/2005/8/layout/orgChart1"/>
    <dgm:cxn modelId="{D7D55EE2-1273-D049-BE53-320938213A8C}" type="presOf" srcId="{DA077D0E-1897-8144-8206-78AE5651FA96}" destId="{853C4BA3-5A60-824C-B9A2-8AECF616F0F7}" srcOrd="0" destOrd="0" presId="urn:microsoft.com/office/officeart/2005/8/layout/orgChart1"/>
    <dgm:cxn modelId="{DCEA33F1-E1DF-6749-A9E0-8E2CB6D19B67}" type="presOf" srcId="{5A68E3EC-5F03-D84A-BB8D-F46808F238EA}" destId="{D868957E-DB58-AA4E-BC7A-B274CBD05604}" srcOrd="0" destOrd="0" presId="urn:microsoft.com/office/officeart/2005/8/layout/orgChart1"/>
    <dgm:cxn modelId="{23DF81F1-25B5-A943-BC0A-615E36A86F53}" type="presOf" srcId="{0BE5657A-0778-3C42-A5A9-126FE01700D1}" destId="{E7413610-325B-8241-B8A4-6102015CF408}" srcOrd="0" destOrd="0" presId="urn:microsoft.com/office/officeart/2005/8/layout/orgChart1"/>
    <dgm:cxn modelId="{1C4DF1FD-3BF7-2347-BB73-D7928D870993}" type="presParOf" srcId="{E73C7936-24A8-9C4C-A08D-325E7B94F226}" destId="{F16E0B53-D117-594E-8A4D-701FCBE437D2}" srcOrd="0" destOrd="0" presId="urn:microsoft.com/office/officeart/2005/8/layout/orgChart1"/>
    <dgm:cxn modelId="{1B31F811-536E-304F-B88C-8FD17CA7B370}" type="presParOf" srcId="{F16E0B53-D117-594E-8A4D-701FCBE437D2}" destId="{9EE1E350-7CC0-2E49-9DBE-456366AF46F8}" srcOrd="0" destOrd="0" presId="urn:microsoft.com/office/officeart/2005/8/layout/orgChart1"/>
    <dgm:cxn modelId="{7224450B-5E43-8A42-ABDF-73B64C38894E}" type="presParOf" srcId="{9EE1E350-7CC0-2E49-9DBE-456366AF46F8}" destId="{76A54058-3E24-0B4A-80B4-1238576B7795}" srcOrd="0" destOrd="0" presId="urn:microsoft.com/office/officeart/2005/8/layout/orgChart1"/>
    <dgm:cxn modelId="{9EF9CA13-D390-AF46-B0BD-57D7084DB705}" type="presParOf" srcId="{9EE1E350-7CC0-2E49-9DBE-456366AF46F8}" destId="{C858591C-9353-2C41-9E51-870118DD0517}" srcOrd="1" destOrd="0" presId="urn:microsoft.com/office/officeart/2005/8/layout/orgChart1"/>
    <dgm:cxn modelId="{21116339-24DF-6F4A-9BDA-DBF7F4886232}" type="presParOf" srcId="{F16E0B53-D117-594E-8A4D-701FCBE437D2}" destId="{1A7894B9-2781-FC41-AB3D-758637CCD174}" srcOrd="1" destOrd="0" presId="urn:microsoft.com/office/officeart/2005/8/layout/orgChart1"/>
    <dgm:cxn modelId="{4AC44BC8-705A-7349-9788-72813F84D1E0}" type="presParOf" srcId="{F16E0B53-D117-594E-8A4D-701FCBE437D2}" destId="{BB290526-90D6-384A-B514-7E9E0A19F8B9}" srcOrd="2" destOrd="0" presId="urn:microsoft.com/office/officeart/2005/8/layout/orgChart1"/>
    <dgm:cxn modelId="{E2763D59-6E1F-2D4E-A11A-4C4D02251F17}" type="presParOf" srcId="{BB290526-90D6-384A-B514-7E9E0A19F8B9}" destId="{72B219DA-9922-A342-A633-F15519E6DF99}" srcOrd="0" destOrd="0" presId="urn:microsoft.com/office/officeart/2005/8/layout/orgChart1"/>
    <dgm:cxn modelId="{566A964F-662B-1043-A589-B301AD7E8E07}" type="presParOf" srcId="{BB290526-90D6-384A-B514-7E9E0A19F8B9}" destId="{96AC0BC7-EB39-5E43-A627-A4F06D637EB9}" srcOrd="1" destOrd="0" presId="urn:microsoft.com/office/officeart/2005/8/layout/orgChart1"/>
    <dgm:cxn modelId="{DCCB69BF-3CC4-D04D-B3E8-8E3BA5A6BB54}" type="presParOf" srcId="{96AC0BC7-EB39-5E43-A627-A4F06D637EB9}" destId="{6D883367-5467-B24E-8313-18DD1A8BDEA4}" srcOrd="0" destOrd="0" presId="urn:microsoft.com/office/officeart/2005/8/layout/orgChart1"/>
    <dgm:cxn modelId="{71B10CE2-F06C-6843-AC9E-2C9B39A60056}" type="presParOf" srcId="{6D883367-5467-B24E-8313-18DD1A8BDEA4}" destId="{D868957E-DB58-AA4E-BC7A-B274CBD05604}" srcOrd="0" destOrd="0" presId="urn:microsoft.com/office/officeart/2005/8/layout/orgChart1"/>
    <dgm:cxn modelId="{509A558E-D6B7-1E41-A05D-3A3980283458}" type="presParOf" srcId="{6D883367-5467-B24E-8313-18DD1A8BDEA4}" destId="{03851906-697D-8047-A57A-C5216B7E45F2}" srcOrd="1" destOrd="0" presId="urn:microsoft.com/office/officeart/2005/8/layout/orgChart1"/>
    <dgm:cxn modelId="{530A59C8-FD36-CC42-A249-34F21BB5608E}" type="presParOf" srcId="{96AC0BC7-EB39-5E43-A627-A4F06D637EB9}" destId="{0C3C6145-3D85-0241-968B-F6FDEBC910EE}" srcOrd="1" destOrd="0" presId="urn:microsoft.com/office/officeart/2005/8/layout/orgChart1"/>
    <dgm:cxn modelId="{B8300DEB-190B-444B-8176-34DD159F41AE}" type="presParOf" srcId="{96AC0BC7-EB39-5E43-A627-A4F06D637EB9}" destId="{042303E1-7BDC-CD45-AEA4-F7D4F0F5B347}" srcOrd="2" destOrd="0" presId="urn:microsoft.com/office/officeart/2005/8/layout/orgChart1"/>
    <dgm:cxn modelId="{537ED30E-43A3-174F-9F9A-14EDCF2E3FF2}" type="presParOf" srcId="{BB290526-90D6-384A-B514-7E9E0A19F8B9}" destId="{41BF365E-AC3A-5646-A1EB-80CC56E9C00B}" srcOrd="2" destOrd="0" presId="urn:microsoft.com/office/officeart/2005/8/layout/orgChart1"/>
    <dgm:cxn modelId="{0921FCC0-242B-EB44-B72E-976D2D7867FC}" type="presParOf" srcId="{BB290526-90D6-384A-B514-7E9E0A19F8B9}" destId="{5CCCD55E-AFC7-9043-8FEC-D1862DA26BEF}" srcOrd="3" destOrd="0" presId="urn:microsoft.com/office/officeart/2005/8/layout/orgChart1"/>
    <dgm:cxn modelId="{9C9B1085-BFD4-F14A-B987-DE57C3A504BB}" type="presParOf" srcId="{5CCCD55E-AFC7-9043-8FEC-D1862DA26BEF}" destId="{DD8F0557-3FA0-2C4E-BD29-8BD362C6DB02}" srcOrd="0" destOrd="0" presId="urn:microsoft.com/office/officeart/2005/8/layout/orgChart1"/>
    <dgm:cxn modelId="{420DD4E6-B213-A04C-A4E4-E2BF8790F862}" type="presParOf" srcId="{DD8F0557-3FA0-2C4E-BD29-8BD362C6DB02}" destId="{C85AD16F-1F96-434C-B2B6-9710199D2352}" srcOrd="0" destOrd="0" presId="urn:microsoft.com/office/officeart/2005/8/layout/orgChart1"/>
    <dgm:cxn modelId="{094B13D1-78B7-084D-8E94-552B854763FE}" type="presParOf" srcId="{DD8F0557-3FA0-2C4E-BD29-8BD362C6DB02}" destId="{1DDBCE9F-578F-6C40-92CA-1E715C3680DB}" srcOrd="1" destOrd="0" presId="urn:microsoft.com/office/officeart/2005/8/layout/orgChart1"/>
    <dgm:cxn modelId="{4688E52A-283D-6C41-9DCD-C7534FFF2EC1}" type="presParOf" srcId="{5CCCD55E-AFC7-9043-8FEC-D1862DA26BEF}" destId="{3E8E34A1-9E61-B94C-8DC5-C877CF576D66}" srcOrd="1" destOrd="0" presId="urn:microsoft.com/office/officeart/2005/8/layout/orgChart1"/>
    <dgm:cxn modelId="{1EA467FD-E46C-9340-AB23-65B9D17C3644}" type="presParOf" srcId="{3E8E34A1-9E61-B94C-8DC5-C877CF576D66}" destId="{086D373E-3952-D54C-90E1-FC66257780C4}" srcOrd="0" destOrd="0" presId="urn:microsoft.com/office/officeart/2005/8/layout/orgChart1"/>
    <dgm:cxn modelId="{530AFD91-9C60-DE46-9A45-08ED34BB762F}" type="presParOf" srcId="{3E8E34A1-9E61-B94C-8DC5-C877CF576D66}" destId="{5FCF6120-85A0-C243-BC26-C95844B3C23C}" srcOrd="1" destOrd="0" presId="urn:microsoft.com/office/officeart/2005/8/layout/orgChart1"/>
    <dgm:cxn modelId="{A3434D80-C7B4-874F-AB1B-041497DAF0D0}" type="presParOf" srcId="{5FCF6120-85A0-C243-BC26-C95844B3C23C}" destId="{4BB71843-0074-C54B-9094-F487D86AAA26}" srcOrd="0" destOrd="0" presId="urn:microsoft.com/office/officeart/2005/8/layout/orgChart1"/>
    <dgm:cxn modelId="{AB2D2149-494A-5E40-B850-626D99CD5EE7}" type="presParOf" srcId="{4BB71843-0074-C54B-9094-F487D86AAA26}" destId="{19166FD4-650C-394B-9BFD-0AFACA570D0D}" srcOrd="0" destOrd="0" presId="urn:microsoft.com/office/officeart/2005/8/layout/orgChart1"/>
    <dgm:cxn modelId="{139CD7C5-17C9-524C-8697-11DABE8FFC88}" type="presParOf" srcId="{4BB71843-0074-C54B-9094-F487D86AAA26}" destId="{4891E369-1F55-934C-A667-1AE42FB3E945}" srcOrd="1" destOrd="0" presId="urn:microsoft.com/office/officeart/2005/8/layout/orgChart1"/>
    <dgm:cxn modelId="{9EBB1267-EA94-EC4F-86BF-D5B440CE7DBB}" type="presParOf" srcId="{5FCF6120-85A0-C243-BC26-C95844B3C23C}" destId="{FCE2E58D-06B8-304F-B5C1-C4CF6F03BBC4}" srcOrd="1" destOrd="0" presId="urn:microsoft.com/office/officeart/2005/8/layout/orgChart1"/>
    <dgm:cxn modelId="{981E46D3-E3FE-F84C-93B3-64375B0FC00A}" type="presParOf" srcId="{5FCF6120-85A0-C243-BC26-C95844B3C23C}" destId="{8EE32D01-C0B5-BB4A-AFAD-912179218DDA}" srcOrd="2" destOrd="0" presId="urn:microsoft.com/office/officeart/2005/8/layout/orgChart1"/>
    <dgm:cxn modelId="{594F0F34-0251-0549-BFCB-10106EC9EA45}" type="presParOf" srcId="{3E8E34A1-9E61-B94C-8DC5-C877CF576D66}" destId="{EA3F0F50-C762-524E-A2E0-5D1B7301E632}" srcOrd="2" destOrd="0" presId="urn:microsoft.com/office/officeart/2005/8/layout/orgChart1"/>
    <dgm:cxn modelId="{650BA296-7789-3140-B2B6-1A89C396FB4E}" type="presParOf" srcId="{3E8E34A1-9E61-B94C-8DC5-C877CF576D66}" destId="{CD391A33-D288-5C4A-8544-2B03CEF73768}" srcOrd="3" destOrd="0" presId="urn:microsoft.com/office/officeart/2005/8/layout/orgChart1"/>
    <dgm:cxn modelId="{754F13DF-F83C-E046-92FB-EE1039900DD0}" type="presParOf" srcId="{CD391A33-D288-5C4A-8544-2B03CEF73768}" destId="{D305E0D1-0ED6-A14B-A26F-7C50B995592C}" srcOrd="0" destOrd="0" presId="urn:microsoft.com/office/officeart/2005/8/layout/orgChart1"/>
    <dgm:cxn modelId="{09D4BADB-C171-4944-AFB0-A98819E3A652}" type="presParOf" srcId="{D305E0D1-0ED6-A14B-A26F-7C50B995592C}" destId="{E7413610-325B-8241-B8A4-6102015CF408}" srcOrd="0" destOrd="0" presId="urn:microsoft.com/office/officeart/2005/8/layout/orgChart1"/>
    <dgm:cxn modelId="{D862F43C-DEBF-B44F-A81C-D80B36D7F420}" type="presParOf" srcId="{D305E0D1-0ED6-A14B-A26F-7C50B995592C}" destId="{5E546700-E490-AB48-B838-17D9FA251FF4}" srcOrd="1" destOrd="0" presId="urn:microsoft.com/office/officeart/2005/8/layout/orgChart1"/>
    <dgm:cxn modelId="{BB333690-527B-2F4E-9F08-164EE85720C6}" type="presParOf" srcId="{CD391A33-D288-5C4A-8544-2B03CEF73768}" destId="{C6D27C63-1E17-D24B-A130-A4D12F630485}" srcOrd="1" destOrd="0" presId="urn:microsoft.com/office/officeart/2005/8/layout/orgChart1"/>
    <dgm:cxn modelId="{CC974978-E0CD-6B4F-BA20-BFA44E1C95D9}" type="presParOf" srcId="{CD391A33-D288-5C4A-8544-2B03CEF73768}" destId="{30D640DD-3A6F-8447-8ADD-93DF601D0971}" srcOrd="2" destOrd="0" presId="urn:microsoft.com/office/officeart/2005/8/layout/orgChart1"/>
    <dgm:cxn modelId="{99490DE2-0E26-544F-963B-3E5CC6B2CF4A}" type="presParOf" srcId="{3E8E34A1-9E61-B94C-8DC5-C877CF576D66}" destId="{853C4BA3-5A60-824C-B9A2-8AECF616F0F7}" srcOrd="4" destOrd="0" presId="urn:microsoft.com/office/officeart/2005/8/layout/orgChart1"/>
    <dgm:cxn modelId="{BC2BB7AD-C517-D547-AFB8-917DC9178347}" type="presParOf" srcId="{3E8E34A1-9E61-B94C-8DC5-C877CF576D66}" destId="{C052F632-6712-0540-BEAA-E379492EA639}" srcOrd="5" destOrd="0" presId="urn:microsoft.com/office/officeart/2005/8/layout/orgChart1"/>
    <dgm:cxn modelId="{3018D197-A174-BE44-9835-85401C2FD8FA}" type="presParOf" srcId="{C052F632-6712-0540-BEAA-E379492EA639}" destId="{E057C26E-5E25-6E48-BBE0-8D59DE4E6498}" srcOrd="0" destOrd="0" presId="urn:microsoft.com/office/officeart/2005/8/layout/orgChart1"/>
    <dgm:cxn modelId="{F366180C-B11F-6E48-B4FA-E3316DA61D6F}" type="presParOf" srcId="{E057C26E-5E25-6E48-BBE0-8D59DE4E6498}" destId="{52D97F7A-C060-294A-9950-3001F383EBF4}" srcOrd="0" destOrd="0" presId="urn:microsoft.com/office/officeart/2005/8/layout/orgChart1"/>
    <dgm:cxn modelId="{24CA50AF-7839-7C4E-B3BE-2D9C2D2BD0AC}" type="presParOf" srcId="{E057C26E-5E25-6E48-BBE0-8D59DE4E6498}" destId="{0EB4D74D-26AC-534F-995E-6A5780C3593F}" srcOrd="1" destOrd="0" presId="urn:microsoft.com/office/officeart/2005/8/layout/orgChart1"/>
    <dgm:cxn modelId="{34CDCD50-CF4D-B54F-9D57-83A19378FE28}" type="presParOf" srcId="{C052F632-6712-0540-BEAA-E379492EA639}" destId="{691731EE-5CE3-BD48-B1E0-324E6850C742}" srcOrd="1" destOrd="0" presId="urn:microsoft.com/office/officeart/2005/8/layout/orgChart1"/>
    <dgm:cxn modelId="{5672CC44-6519-924B-A267-6937B91EECC7}" type="presParOf" srcId="{C052F632-6712-0540-BEAA-E379492EA639}" destId="{358DD1C2-60E2-144C-85D3-27F827B349BF}" srcOrd="2" destOrd="0" presId="urn:microsoft.com/office/officeart/2005/8/layout/orgChart1"/>
    <dgm:cxn modelId="{CC286771-4AC8-8D49-8E4C-F83343A10FB8}" type="presParOf" srcId="{5CCCD55E-AFC7-9043-8FEC-D1862DA26BEF}" destId="{FE423668-ABA6-C840-A7F6-527775BEDE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B5B58D-344F-8C43-9638-4910BFAAB8F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/>
      <dgm:spPr/>
    </dgm:pt>
    <dgm:pt modelId="{6E9C5A7F-8332-0F4E-B2B8-F5440F3DA42F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KAZNENA PRIJAVA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(Osnovana sumnja,  zapriječena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kazna do 5 god zatvora)</a:t>
          </a:r>
        </a:p>
      </dgm:t>
    </dgm:pt>
    <dgm:pt modelId="{9CFD7B14-21C7-D445-9F03-C25A15B8EF56}" type="parTrans" cxnId="{6DEBE4CE-D046-BB43-832D-B66F23C7CE13}">
      <dgm:prSet/>
      <dgm:spPr/>
    </dgm:pt>
    <dgm:pt modelId="{2AED25F5-E910-8A4D-8B85-DD0E9124D7D1}" type="sibTrans" cxnId="{6DEBE4CE-D046-BB43-832D-B66F23C7CE13}">
      <dgm:prSet/>
      <dgm:spPr/>
    </dgm:pt>
    <dgm:pt modelId="{9BA08752-B2FB-0B41-BF3D-35A2EA05BC7B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1" i="0" u="none" strike="noStrike" cap="none" normalizeH="0" baseline="0">
            <a:effectLst/>
            <a:latin typeface="Arial" panose="020B0604020202020204" pitchFamily="34" charset="0"/>
          </a:endParaRP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ZAHTJEV ZA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POKRETANJE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PRETHODNOG POSTUPKA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EAE291A9-A21C-EF4E-A2E3-7FEF9379A569}" type="parTrans" cxnId="{B4DB7F41-9AA5-8A4D-9A1E-86DBEF94FE80}">
      <dgm:prSet/>
      <dgm:spPr/>
    </dgm:pt>
    <dgm:pt modelId="{5E472211-AAE2-E149-BFF2-153778F84F5B}" type="sibTrans" cxnId="{B4DB7F41-9AA5-8A4D-9A1E-86DBEF94FE80}">
      <dgm:prSet/>
      <dgm:spPr/>
    </dgm:pt>
    <dgm:pt modelId="{7294E34F-5766-F443-8DEC-80BF0E449B3C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Okolnosti koje se odnose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na djelo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(svjedoci, obrana mlt…)</a:t>
          </a:r>
        </a:p>
      </dgm:t>
    </dgm:pt>
    <dgm:pt modelId="{B452B751-9647-924F-831D-22066AE59952}" type="parTrans" cxnId="{D3634CBC-024B-E94A-B820-19FDCC8150DC}">
      <dgm:prSet/>
      <dgm:spPr/>
    </dgm:pt>
    <dgm:pt modelId="{EB0A20DB-50A1-374F-981E-70C87B1A7124}" type="sibTrans" cxnId="{D3634CBC-024B-E94A-B820-19FDCC8150DC}">
      <dgm:prSet/>
      <dgm:spPr/>
    </dgm:pt>
    <dgm:pt modelId="{5F89A217-5442-B04D-8A42-F61C0DB6A5B6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Okolnosti koje se odnose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na mlt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(iskaz roditelja..)</a:t>
          </a:r>
        </a:p>
      </dgm:t>
    </dgm:pt>
    <dgm:pt modelId="{7B4FFA1D-C0CC-2D4B-8FE3-1527F0CF52F3}" type="parTrans" cxnId="{58EE096F-1E5D-8F4D-8D67-B43236D2654C}">
      <dgm:prSet/>
      <dgm:spPr/>
    </dgm:pt>
    <dgm:pt modelId="{57E54726-69F7-D040-A134-C4FFE1051BB4}" type="sibTrans" cxnId="{58EE096F-1E5D-8F4D-8D67-B43236D2654C}">
      <dgm:prSet/>
      <dgm:spPr/>
    </dgm:pt>
    <dgm:pt modelId="{0305D43C-2888-7E42-83BC-FCF7A58E34D4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Socijalna anamneza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(stručni suradnik i CZSS)</a:t>
          </a:r>
        </a:p>
      </dgm:t>
    </dgm:pt>
    <dgm:pt modelId="{7E07D1A9-694A-0D42-8D1C-5C2C1015FE6C}" type="parTrans" cxnId="{2C0660EC-2618-134D-8C3D-BEB55BC2617C}">
      <dgm:prSet/>
      <dgm:spPr/>
    </dgm:pt>
    <dgm:pt modelId="{96DAF59D-803B-ED40-937C-B9B45CA95698}" type="sibTrans" cxnId="{2C0660EC-2618-134D-8C3D-BEB55BC2617C}">
      <dgm:prSet/>
      <dgm:spPr/>
    </dgm:pt>
    <dgm:pt modelId="{FD0DDAA7-4FB2-2C4A-B345-E90FEA56D76F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PREDMET NA ODLUKU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ZODO-u </a:t>
          </a:r>
        </a:p>
      </dgm:t>
    </dgm:pt>
    <dgm:pt modelId="{5127F2CD-26FF-324E-8DEA-B59C4FF22127}" type="parTrans" cxnId="{D98D9091-E1B7-1C4C-A5E6-D7902C488302}">
      <dgm:prSet/>
      <dgm:spPr/>
    </dgm:pt>
    <dgm:pt modelId="{49987F75-FAA7-2F4E-9BBB-043C370A5BD5}" type="sibTrans" cxnId="{D98D9091-E1B7-1C4C-A5E6-D7902C488302}">
      <dgm:prSet/>
      <dgm:spPr/>
    </dgm:pt>
    <dgm:pt modelId="{6A6DE8E8-196E-0049-9211-438025E5EDC7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Prijedl za obustavu  post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Primjena 70 ZSM-a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- Primjena 71-73 ZSM-a</a:t>
          </a:r>
        </a:p>
      </dgm:t>
    </dgm:pt>
    <dgm:pt modelId="{8B336993-F26F-1A44-892E-6087DE40E52E}" type="parTrans" cxnId="{2C815785-71B0-1048-9FC8-D0598DD7243E}">
      <dgm:prSet/>
      <dgm:spPr/>
    </dgm:pt>
    <dgm:pt modelId="{8922D963-AC50-0F4A-AA93-613229098A4C}" type="sibTrans" cxnId="{2C815785-71B0-1048-9FC8-D0598DD7243E}">
      <dgm:prSet/>
      <dgm:spPr/>
    </dgm:pt>
    <dgm:pt modelId="{2944A48A-57A4-7043-9685-A8E5F67F0051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Prijedlog za mjeru</a:t>
          </a:r>
        </a:p>
      </dgm:t>
    </dgm:pt>
    <dgm:pt modelId="{76351C4F-28F3-3449-8857-80B93A3EADB6}" type="parTrans" cxnId="{75E3AB7E-108F-1847-82FB-4558B1ACE729}">
      <dgm:prSet/>
      <dgm:spPr/>
    </dgm:pt>
    <dgm:pt modelId="{C98EBB59-4CC3-9044-A0A6-3F1E92476379}" type="sibTrans" cxnId="{75E3AB7E-108F-1847-82FB-4558B1ACE729}">
      <dgm:prSet/>
      <dgm:spPr/>
    </dgm:pt>
    <dgm:pt modelId="{26B66B29-D5CD-0B4E-AA93-A6C80A68DBD5}" type="asst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NEPOSREDNI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PRIJEDLOG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(K.D – ZAPRIJEČENA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KAZNA OD 5 GOD</a:t>
          </a: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)</a:t>
          </a:r>
        </a:p>
      </dgm:t>
    </dgm:pt>
    <dgm:pt modelId="{7BDF80B0-6623-3A4A-A407-A44F07650C62}" type="parTrans" cxnId="{9F8BD31E-257B-6B49-9A37-1A6A312621E0}">
      <dgm:prSet/>
      <dgm:spPr/>
    </dgm:pt>
    <dgm:pt modelId="{85214646-01D5-8545-A18F-272C822258DD}" type="sibTrans" cxnId="{9F8BD31E-257B-6B49-9A37-1A6A312621E0}">
      <dgm:prSet/>
      <dgm:spPr/>
    </dgm:pt>
    <dgm:pt modelId="{FA2685C7-E8D8-1344-B8B7-B417D8BE70E3}" type="pres">
      <dgm:prSet presAssocID="{FFB5B58D-344F-8C43-9638-4910BFAAB8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C039F7-0273-A442-A8D5-ECA26C7BFA43}" type="pres">
      <dgm:prSet presAssocID="{6E9C5A7F-8332-0F4E-B2B8-F5440F3DA42F}" presName="hierRoot1" presStyleCnt="0">
        <dgm:presLayoutVars>
          <dgm:hierBranch val="init"/>
        </dgm:presLayoutVars>
      </dgm:prSet>
      <dgm:spPr/>
    </dgm:pt>
    <dgm:pt modelId="{95E86C4A-D96B-814C-8100-029939911C40}" type="pres">
      <dgm:prSet presAssocID="{6E9C5A7F-8332-0F4E-B2B8-F5440F3DA42F}" presName="rootComposite1" presStyleCnt="0"/>
      <dgm:spPr/>
    </dgm:pt>
    <dgm:pt modelId="{F8340CDE-EFC3-A74C-82CD-85C0A89AE393}" type="pres">
      <dgm:prSet presAssocID="{6E9C5A7F-8332-0F4E-B2B8-F5440F3DA42F}" presName="rootText1" presStyleLbl="node0" presStyleIdx="0" presStyleCnt="1">
        <dgm:presLayoutVars>
          <dgm:chPref val="3"/>
        </dgm:presLayoutVars>
      </dgm:prSet>
      <dgm:spPr/>
    </dgm:pt>
    <dgm:pt modelId="{E0522837-EF19-5540-8F4F-F1DEE17835AA}" type="pres">
      <dgm:prSet presAssocID="{6E9C5A7F-8332-0F4E-B2B8-F5440F3DA42F}" presName="rootConnector1" presStyleLbl="node1" presStyleIdx="0" presStyleCnt="0"/>
      <dgm:spPr/>
    </dgm:pt>
    <dgm:pt modelId="{3146A580-D6F5-CB46-91D6-1A031BD32561}" type="pres">
      <dgm:prSet presAssocID="{6E9C5A7F-8332-0F4E-B2B8-F5440F3DA42F}" presName="hierChild2" presStyleCnt="0"/>
      <dgm:spPr/>
    </dgm:pt>
    <dgm:pt modelId="{45A580F3-4FFA-EF4B-B33E-59D4F5503D6F}" type="pres">
      <dgm:prSet presAssocID="{6E9C5A7F-8332-0F4E-B2B8-F5440F3DA42F}" presName="hierChild3" presStyleCnt="0"/>
      <dgm:spPr/>
    </dgm:pt>
    <dgm:pt modelId="{7CC64BC5-0180-2149-BB72-32A9577925DE}" type="pres">
      <dgm:prSet presAssocID="{EAE291A9-A21C-EF4E-A2E3-7FEF9379A569}" presName="Name111" presStyleLbl="parChTrans1D2" presStyleIdx="0" presStyleCnt="2"/>
      <dgm:spPr/>
    </dgm:pt>
    <dgm:pt modelId="{46C73D18-829A-3642-838E-58602EEA9996}" type="pres">
      <dgm:prSet presAssocID="{9BA08752-B2FB-0B41-BF3D-35A2EA05BC7B}" presName="hierRoot3" presStyleCnt="0">
        <dgm:presLayoutVars>
          <dgm:hierBranch val="init"/>
        </dgm:presLayoutVars>
      </dgm:prSet>
      <dgm:spPr/>
    </dgm:pt>
    <dgm:pt modelId="{4D6D5466-5671-1B46-B990-D69343028E03}" type="pres">
      <dgm:prSet presAssocID="{9BA08752-B2FB-0B41-BF3D-35A2EA05BC7B}" presName="rootComposite3" presStyleCnt="0"/>
      <dgm:spPr/>
    </dgm:pt>
    <dgm:pt modelId="{505DE2F8-622E-6449-A5F3-551903482D85}" type="pres">
      <dgm:prSet presAssocID="{9BA08752-B2FB-0B41-BF3D-35A2EA05BC7B}" presName="rootText3" presStyleLbl="asst1" presStyleIdx="0" presStyleCnt="5">
        <dgm:presLayoutVars>
          <dgm:chPref val="3"/>
        </dgm:presLayoutVars>
      </dgm:prSet>
      <dgm:spPr/>
    </dgm:pt>
    <dgm:pt modelId="{811489A1-1AA0-0449-88FF-4D569700293E}" type="pres">
      <dgm:prSet presAssocID="{9BA08752-B2FB-0B41-BF3D-35A2EA05BC7B}" presName="rootConnector3" presStyleLbl="asst1" presStyleIdx="0" presStyleCnt="5"/>
      <dgm:spPr/>
    </dgm:pt>
    <dgm:pt modelId="{51FEDBC5-029A-BC48-8BF4-D120B8A9F47E}" type="pres">
      <dgm:prSet presAssocID="{9BA08752-B2FB-0B41-BF3D-35A2EA05BC7B}" presName="hierChild6" presStyleCnt="0"/>
      <dgm:spPr/>
    </dgm:pt>
    <dgm:pt modelId="{C0210C04-36D2-C340-9D25-EE40B80AEB3D}" type="pres">
      <dgm:prSet presAssocID="{5127F2CD-26FF-324E-8DEA-B59C4FF22127}" presName="Name37" presStyleLbl="parChTrans1D3" presStyleIdx="0" presStyleCnt="4"/>
      <dgm:spPr/>
    </dgm:pt>
    <dgm:pt modelId="{F3EEB431-6A22-5949-B435-035C64A1D7C1}" type="pres">
      <dgm:prSet presAssocID="{FD0DDAA7-4FB2-2C4A-B345-E90FEA56D76F}" presName="hierRoot2" presStyleCnt="0">
        <dgm:presLayoutVars>
          <dgm:hierBranch val="init"/>
        </dgm:presLayoutVars>
      </dgm:prSet>
      <dgm:spPr/>
    </dgm:pt>
    <dgm:pt modelId="{E18D4841-5F41-4745-AC3D-F7A05823FD88}" type="pres">
      <dgm:prSet presAssocID="{FD0DDAA7-4FB2-2C4A-B345-E90FEA56D76F}" presName="rootComposite" presStyleCnt="0"/>
      <dgm:spPr/>
    </dgm:pt>
    <dgm:pt modelId="{F2407C44-4531-974D-8431-B4F825729F84}" type="pres">
      <dgm:prSet presAssocID="{FD0DDAA7-4FB2-2C4A-B345-E90FEA56D76F}" presName="rootText" presStyleLbl="node3" presStyleIdx="0" presStyleCnt="1">
        <dgm:presLayoutVars>
          <dgm:chPref val="3"/>
        </dgm:presLayoutVars>
      </dgm:prSet>
      <dgm:spPr/>
    </dgm:pt>
    <dgm:pt modelId="{577D9C86-1901-BB43-ADCF-EEF3CDC1A021}" type="pres">
      <dgm:prSet presAssocID="{FD0DDAA7-4FB2-2C4A-B345-E90FEA56D76F}" presName="rootConnector" presStyleLbl="node3" presStyleIdx="0" presStyleCnt="1"/>
      <dgm:spPr/>
    </dgm:pt>
    <dgm:pt modelId="{ADC979A5-0F35-9848-9901-37EE2D4A8294}" type="pres">
      <dgm:prSet presAssocID="{FD0DDAA7-4FB2-2C4A-B345-E90FEA56D76F}" presName="hierChild4" presStyleCnt="0"/>
      <dgm:spPr/>
    </dgm:pt>
    <dgm:pt modelId="{FA1717D8-40C9-0246-B162-B23E72011AEB}" type="pres">
      <dgm:prSet presAssocID="{FD0DDAA7-4FB2-2C4A-B345-E90FEA56D76F}" presName="hierChild5" presStyleCnt="0"/>
      <dgm:spPr/>
    </dgm:pt>
    <dgm:pt modelId="{C2CD2BAE-9A6E-044B-BE9B-693CEDA90FD6}" type="pres">
      <dgm:prSet presAssocID="{8B336993-F26F-1A44-892E-6087DE40E52E}" presName="Name111" presStyleLbl="parChTrans1D4" presStyleIdx="0" presStyleCnt="2"/>
      <dgm:spPr/>
    </dgm:pt>
    <dgm:pt modelId="{1ADAC4A1-9549-3D4D-A86B-8B9AF1771642}" type="pres">
      <dgm:prSet presAssocID="{6A6DE8E8-196E-0049-9211-438025E5EDC7}" presName="hierRoot3" presStyleCnt="0">
        <dgm:presLayoutVars>
          <dgm:hierBranch val="init"/>
        </dgm:presLayoutVars>
      </dgm:prSet>
      <dgm:spPr/>
    </dgm:pt>
    <dgm:pt modelId="{5FE40F06-CB1F-2E46-8791-61A3DE84E11A}" type="pres">
      <dgm:prSet presAssocID="{6A6DE8E8-196E-0049-9211-438025E5EDC7}" presName="rootComposite3" presStyleCnt="0"/>
      <dgm:spPr/>
    </dgm:pt>
    <dgm:pt modelId="{1C3EE720-FFA9-594A-AA0C-B1F16705F6F6}" type="pres">
      <dgm:prSet presAssocID="{6A6DE8E8-196E-0049-9211-438025E5EDC7}" presName="rootText3" presStyleLbl="asst3" presStyleIdx="0" presStyleCnt="2">
        <dgm:presLayoutVars>
          <dgm:chPref val="3"/>
        </dgm:presLayoutVars>
      </dgm:prSet>
      <dgm:spPr/>
    </dgm:pt>
    <dgm:pt modelId="{61D883B5-4291-3740-B3F4-7510166B7574}" type="pres">
      <dgm:prSet presAssocID="{6A6DE8E8-196E-0049-9211-438025E5EDC7}" presName="rootConnector3" presStyleLbl="asst3" presStyleIdx="0" presStyleCnt="2"/>
      <dgm:spPr/>
    </dgm:pt>
    <dgm:pt modelId="{FCE1C535-9219-D74E-B474-7B8DA4BC0E88}" type="pres">
      <dgm:prSet presAssocID="{6A6DE8E8-196E-0049-9211-438025E5EDC7}" presName="hierChild6" presStyleCnt="0"/>
      <dgm:spPr/>
    </dgm:pt>
    <dgm:pt modelId="{17932550-9DD1-CA47-932D-0A6566A6F73C}" type="pres">
      <dgm:prSet presAssocID="{6A6DE8E8-196E-0049-9211-438025E5EDC7}" presName="hierChild7" presStyleCnt="0"/>
      <dgm:spPr/>
    </dgm:pt>
    <dgm:pt modelId="{FBE29169-D847-C94D-9160-A5E87907681F}" type="pres">
      <dgm:prSet presAssocID="{76351C4F-28F3-3449-8857-80B93A3EADB6}" presName="Name111" presStyleLbl="parChTrans1D4" presStyleIdx="1" presStyleCnt="2"/>
      <dgm:spPr/>
    </dgm:pt>
    <dgm:pt modelId="{953AA6DC-17A6-FB48-996B-189F20BE0824}" type="pres">
      <dgm:prSet presAssocID="{2944A48A-57A4-7043-9685-A8E5F67F0051}" presName="hierRoot3" presStyleCnt="0">
        <dgm:presLayoutVars>
          <dgm:hierBranch val="init"/>
        </dgm:presLayoutVars>
      </dgm:prSet>
      <dgm:spPr/>
    </dgm:pt>
    <dgm:pt modelId="{CB1A51C9-E3DE-1842-9AE5-3DE122E05EA0}" type="pres">
      <dgm:prSet presAssocID="{2944A48A-57A4-7043-9685-A8E5F67F0051}" presName="rootComposite3" presStyleCnt="0"/>
      <dgm:spPr/>
    </dgm:pt>
    <dgm:pt modelId="{D8F93024-2727-5F4E-B7BF-1D207BFA1C0A}" type="pres">
      <dgm:prSet presAssocID="{2944A48A-57A4-7043-9685-A8E5F67F0051}" presName="rootText3" presStyleLbl="asst3" presStyleIdx="1" presStyleCnt="2">
        <dgm:presLayoutVars>
          <dgm:chPref val="3"/>
        </dgm:presLayoutVars>
      </dgm:prSet>
      <dgm:spPr/>
    </dgm:pt>
    <dgm:pt modelId="{167F0902-8C33-6C49-901F-5ECC4F3856F8}" type="pres">
      <dgm:prSet presAssocID="{2944A48A-57A4-7043-9685-A8E5F67F0051}" presName="rootConnector3" presStyleLbl="asst3" presStyleIdx="1" presStyleCnt="2"/>
      <dgm:spPr/>
    </dgm:pt>
    <dgm:pt modelId="{4998FEC2-943F-6C49-8454-429F2700E385}" type="pres">
      <dgm:prSet presAssocID="{2944A48A-57A4-7043-9685-A8E5F67F0051}" presName="hierChild6" presStyleCnt="0"/>
      <dgm:spPr/>
    </dgm:pt>
    <dgm:pt modelId="{A3BDE8A9-30D4-9B4F-A713-73EA901B7BF2}" type="pres">
      <dgm:prSet presAssocID="{2944A48A-57A4-7043-9685-A8E5F67F0051}" presName="hierChild7" presStyleCnt="0"/>
      <dgm:spPr/>
    </dgm:pt>
    <dgm:pt modelId="{C7119A60-8C28-AD4E-BEC0-BEA8C405E126}" type="pres">
      <dgm:prSet presAssocID="{9BA08752-B2FB-0B41-BF3D-35A2EA05BC7B}" presName="hierChild7" presStyleCnt="0"/>
      <dgm:spPr/>
    </dgm:pt>
    <dgm:pt modelId="{7673F42D-3D34-5F40-BC27-3A83B4272008}" type="pres">
      <dgm:prSet presAssocID="{B452B751-9647-924F-831D-22066AE59952}" presName="Name111" presStyleLbl="parChTrans1D3" presStyleIdx="1" presStyleCnt="4"/>
      <dgm:spPr/>
    </dgm:pt>
    <dgm:pt modelId="{F68CF369-0344-4848-B24D-11E182DC6239}" type="pres">
      <dgm:prSet presAssocID="{7294E34F-5766-F443-8DEC-80BF0E449B3C}" presName="hierRoot3" presStyleCnt="0">
        <dgm:presLayoutVars>
          <dgm:hierBranch val="init"/>
        </dgm:presLayoutVars>
      </dgm:prSet>
      <dgm:spPr/>
    </dgm:pt>
    <dgm:pt modelId="{A7EE8896-010B-B648-AA2E-74F06099DF32}" type="pres">
      <dgm:prSet presAssocID="{7294E34F-5766-F443-8DEC-80BF0E449B3C}" presName="rootComposite3" presStyleCnt="0"/>
      <dgm:spPr/>
    </dgm:pt>
    <dgm:pt modelId="{4FA0EA01-72B4-A348-B47B-78AC1D8C239F}" type="pres">
      <dgm:prSet presAssocID="{7294E34F-5766-F443-8DEC-80BF0E449B3C}" presName="rootText3" presStyleLbl="asst1" presStyleIdx="1" presStyleCnt="5">
        <dgm:presLayoutVars>
          <dgm:chPref val="3"/>
        </dgm:presLayoutVars>
      </dgm:prSet>
      <dgm:spPr/>
    </dgm:pt>
    <dgm:pt modelId="{15512B44-A46A-C94A-B1DD-9EC462627EEB}" type="pres">
      <dgm:prSet presAssocID="{7294E34F-5766-F443-8DEC-80BF0E449B3C}" presName="rootConnector3" presStyleLbl="asst1" presStyleIdx="1" presStyleCnt="5"/>
      <dgm:spPr/>
    </dgm:pt>
    <dgm:pt modelId="{83BA2274-824B-0145-B335-42E22EB4DBC0}" type="pres">
      <dgm:prSet presAssocID="{7294E34F-5766-F443-8DEC-80BF0E449B3C}" presName="hierChild6" presStyleCnt="0"/>
      <dgm:spPr/>
    </dgm:pt>
    <dgm:pt modelId="{7559C652-3F4A-B24E-8EAC-725ECF35BE2F}" type="pres">
      <dgm:prSet presAssocID="{7294E34F-5766-F443-8DEC-80BF0E449B3C}" presName="hierChild7" presStyleCnt="0"/>
      <dgm:spPr/>
    </dgm:pt>
    <dgm:pt modelId="{61447DA6-281E-3D41-8EC5-2E654ACEED5A}" type="pres">
      <dgm:prSet presAssocID="{7B4FFA1D-C0CC-2D4B-8FE3-1527F0CF52F3}" presName="Name111" presStyleLbl="parChTrans1D3" presStyleIdx="2" presStyleCnt="4"/>
      <dgm:spPr/>
    </dgm:pt>
    <dgm:pt modelId="{EEC8E012-846A-2843-BD15-6FC646C35189}" type="pres">
      <dgm:prSet presAssocID="{5F89A217-5442-B04D-8A42-F61C0DB6A5B6}" presName="hierRoot3" presStyleCnt="0">
        <dgm:presLayoutVars>
          <dgm:hierBranch val="init"/>
        </dgm:presLayoutVars>
      </dgm:prSet>
      <dgm:spPr/>
    </dgm:pt>
    <dgm:pt modelId="{AFB23476-E5BD-A54C-B897-A50610AB350B}" type="pres">
      <dgm:prSet presAssocID="{5F89A217-5442-B04D-8A42-F61C0DB6A5B6}" presName="rootComposite3" presStyleCnt="0"/>
      <dgm:spPr/>
    </dgm:pt>
    <dgm:pt modelId="{592BD121-E220-3742-95CC-8606304D7BE0}" type="pres">
      <dgm:prSet presAssocID="{5F89A217-5442-B04D-8A42-F61C0DB6A5B6}" presName="rootText3" presStyleLbl="asst1" presStyleIdx="2" presStyleCnt="5">
        <dgm:presLayoutVars>
          <dgm:chPref val="3"/>
        </dgm:presLayoutVars>
      </dgm:prSet>
      <dgm:spPr/>
    </dgm:pt>
    <dgm:pt modelId="{F6643B7C-F96D-AE47-8B32-CEF7F7BBB5AD}" type="pres">
      <dgm:prSet presAssocID="{5F89A217-5442-B04D-8A42-F61C0DB6A5B6}" presName="rootConnector3" presStyleLbl="asst1" presStyleIdx="2" presStyleCnt="5"/>
      <dgm:spPr/>
    </dgm:pt>
    <dgm:pt modelId="{4ED34FA9-081A-9840-8C2E-07DE2FDBA064}" type="pres">
      <dgm:prSet presAssocID="{5F89A217-5442-B04D-8A42-F61C0DB6A5B6}" presName="hierChild6" presStyleCnt="0"/>
      <dgm:spPr/>
    </dgm:pt>
    <dgm:pt modelId="{53030106-0EDB-B94E-9D2A-0FDAECE4C894}" type="pres">
      <dgm:prSet presAssocID="{5F89A217-5442-B04D-8A42-F61C0DB6A5B6}" presName="hierChild7" presStyleCnt="0"/>
      <dgm:spPr/>
    </dgm:pt>
    <dgm:pt modelId="{878A4C71-9E3E-AE4D-8C29-F88C08061FAD}" type="pres">
      <dgm:prSet presAssocID="{7E07D1A9-694A-0D42-8D1C-5C2C1015FE6C}" presName="Name111" presStyleLbl="parChTrans1D3" presStyleIdx="3" presStyleCnt="4"/>
      <dgm:spPr/>
    </dgm:pt>
    <dgm:pt modelId="{09683B51-750C-9A4E-9581-01033A353987}" type="pres">
      <dgm:prSet presAssocID="{0305D43C-2888-7E42-83BC-FCF7A58E34D4}" presName="hierRoot3" presStyleCnt="0">
        <dgm:presLayoutVars>
          <dgm:hierBranch val="init"/>
        </dgm:presLayoutVars>
      </dgm:prSet>
      <dgm:spPr/>
    </dgm:pt>
    <dgm:pt modelId="{6B4CC8C8-B8D5-D841-948E-9F2F0932AA2E}" type="pres">
      <dgm:prSet presAssocID="{0305D43C-2888-7E42-83BC-FCF7A58E34D4}" presName="rootComposite3" presStyleCnt="0"/>
      <dgm:spPr/>
    </dgm:pt>
    <dgm:pt modelId="{FD0F90CE-8B4A-AE45-B23D-C8D9156DE8F7}" type="pres">
      <dgm:prSet presAssocID="{0305D43C-2888-7E42-83BC-FCF7A58E34D4}" presName="rootText3" presStyleLbl="asst1" presStyleIdx="3" presStyleCnt="5">
        <dgm:presLayoutVars>
          <dgm:chPref val="3"/>
        </dgm:presLayoutVars>
      </dgm:prSet>
      <dgm:spPr/>
    </dgm:pt>
    <dgm:pt modelId="{103C005B-7BE9-FB40-A0BD-4596D2CD766A}" type="pres">
      <dgm:prSet presAssocID="{0305D43C-2888-7E42-83BC-FCF7A58E34D4}" presName="rootConnector3" presStyleLbl="asst1" presStyleIdx="3" presStyleCnt="5"/>
      <dgm:spPr/>
    </dgm:pt>
    <dgm:pt modelId="{8675ADC4-20B6-D04E-AD4B-7FD08769E6CB}" type="pres">
      <dgm:prSet presAssocID="{0305D43C-2888-7E42-83BC-FCF7A58E34D4}" presName="hierChild6" presStyleCnt="0"/>
      <dgm:spPr/>
    </dgm:pt>
    <dgm:pt modelId="{9ACF7360-5CE1-1A4A-8890-E0F4E8B20D68}" type="pres">
      <dgm:prSet presAssocID="{0305D43C-2888-7E42-83BC-FCF7A58E34D4}" presName="hierChild7" presStyleCnt="0"/>
      <dgm:spPr/>
    </dgm:pt>
    <dgm:pt modelId="{B87B4CA0-2E27-474A-9AC6-2EF58B0641F3}" type="pres">
      <dgm:prSet presAssocID="{7BDF80B0-6623-3A4A-A407-A44F07650C62}" presName="Name111" presStyleLbl="parChTrans1D2" presStyleIdx="1" presStyleCnt="2"/>
      <dgm:spPr/>
    </dgm:pt>
    <dgm:pt modelId="{99D20821-832F-1D44-8ABE-87FC9BFB1044}" type="pres">
      <dgm:prSet presAssocID="{26B66B29-D5CD-0B4E-AA93-A6C80A68DBD5}" presName="hierRoot3" presStyleCnt="0">
        <dgm:presLayoutVars>
          <dgm:hierBranch val="init"/>
        </dgm:presLayoutVars>
      </dgm:prSet>
      <dgm:spPr/>
    </dgm:pt>
    <dgm:pt modelId="{4E81E04C-7C7A-9749-B85D-310966BF8D1F}" type="pres">
      <dgm:prSet presAssocID="{26B66B29-D5CD-0B4E-AA93-A6C80A68DBD5}" presName="rootComposite3" presStyleCnt="0"/>
      <dgm:spPr/>
    </dgm:pt>
    <dgm:pt modelId="{8D061C03-CB8B-214F-8929-DD937A0BD329}" type="pres">
      <dgm:prSet presAssocID="{26B66B29-D5CD-0B4E-AA93-A6C80A68DBD5}" presName="rootText3" presStyleLbl="asst1" presStyleIdx="4" presStyleCnt="5">
        <dgm:presLayoutVars>
          <dgm:chPref val="3"/>
        </dgm:presLayoutVars>
      </dgm:prSet>
      <dgm:spPr/>
    </dgm:pt>
    <dgm:pt modelId="{B34BA90B-8193-E642-9CCE-C6DE4DDFBB9F}" type="pres">
      <dgm:prSet presAssocID="{26B66B29-D5CD-0B4E-AA93-A6C80A68DBD5}" presName="rootConnector3" presStyleLbl="asst1" presStyleIdx="4" presStyleCnt="5"/>
      <dgm:spPr/>
    </dgm:pt>
    <dgm:pt modelId="{9DC603B0-BAFC-BB4D-AC58-031056E9DBF6}" type="pres">
      <dgm:prSet presAssocID="{26B66B29-D5CD-0B4E-AA93-A6C80A68DBD5}" presName="hierChild6" presStyleCnt="0"/>
      <dgm:spPr/>
    </dgm:pt>
    <dgm:pt modelId="{8DE45940-7AA1-5F41-B0BC-21B9B080E718}" type="pres">
      <dgm:prSet presAssocID="{26B66B29-D5CD-0B4E-AA93-A6C80A68DBD5}" presName="hierChild7" presStyleCnt="0"/>
      <dgm:spPr/>
    </dgm:pt>
  </dgm:ptLst>
  <dgm:cxnLst>
    <dgm:cxn modelId="{36DA1F03-CD8A-C34C-8C52-456131E01306}" type="presOf" srcId="{7294E34F-5766-F443-8DEC-80BF0E449B3C}" destId="{4FA0EA01-72B4-A348-B47B-78AC1D8C239F}" srcOrd="0" destOrd="0" presId="urn:microsoft.com/office/officeart/2005/8/layout/orgChart1"/>
    <dgm:cxn modelId="{73515607-1EBC-9F45-9D9A-D3710FEFE4A0}" type="presOf" srcId="{26B66B29-D5CD-0B4E-AA93-A6C80A68DBD5}" destId="{B34BA90B-8193-E642-9CCE-C6DE4DDFBB9F}" srcOrd="1" destOrd="0" presId="urn:microsoft.com/office/officeart/2005/8/layout/orgChart1"/>
    <dgm:cxn modelId="{94125B0C-B576-B84C-8BA6-3BF51EBA17CC}" type="presOf" srcId="{9BA08752-B2FB-0B41-BF3D-35A2EA05BC7B}" destId="{505DE2F8-622E-6449-A5F3-551903482D85}" srcOrd="0" destOrd="0" presId="urn:microsoft.com/office/officeart/2005/8/layout/orgChart1"/>
    <dgm:cxn modelId="{9CEB9B1D-D369-4D44-83A1-9A8E4BC72024}" type="presOf" srcId="{8B336993-F26F-1A44-892E-6087DE40E52E}" destId="{C2CD2BAE-9A6E-044B-BE9B-693CEDA90FD6}" srcOrd="0" destOrd="0" presId="urn:microsoft.com/office/officeart/2005/8/layout/orgChart1"/>
    <dgm:cxn modelId="{9F8BD31E-257B-6B49-9A37-1A6A312621E0}" srcId="{6E9C5A7F-8332-0F4E-B2B8-F5440F3DA42F}" destId="{26B66B29-D5CD-0B4E-AA93-A6C80A68DBD5}" srcOrd="1" destOrd="0" parTransId="{7BDF80B0-6623-3A4A-A407-A44F07650C62}" sibTransId="{85214646-01D5-8545-A18F-272C822258DD}"/>
    <dgm:cxn modelId="{639F4F1F-6E5D-C742-B223-1217DEA56033}" type="presOf" srcId="{5127F2CD-26FF-324E-8DEA-B59C4FF22127}" destId="{C0210C04-36D2-C340-9D25-EE40B80AEB3D}" srcOrd="0" destOrd="0" presId="urn:microsoft.com/office/officeart/2005/8/layout/orgChart1"/>
    <dgm:cxn modelId="{7505D832-49CC-2440-9F91-8CB2E544B624}" type="presOf" srcId="{7BDF80B0-6623-3A4A-A407-A44F07650C62}" destId="{B87B4CA0-2E27-474A-9AC6-2EF58B0641F3}" srcOrd="0" destOrd="0" presId="urn:microsoft.com/office/officeart/2005/8/layout/orgChart1"/>
    <dgm:cxn modelId="{2685BC3F-A8C8-BF4B-877F-DC07932861D8}" type="presOf" srcId="{2944A48A-57A4-7043-9685-A8E5F67F0051}" destId="{D8F93024-2727-5F4E-B7BF-1D207BFA1C0A}" srcOrd="0" destOrd="0" presId="urn:microsoft.com/office/officeart/2005/8/layout/orgChart1"/>
    <dgm:cxn modelId="{33DD0040-FD42-A64B-BCC1-C4B8CA0E3831}" type="presOf" srcId="{7B4FFA1D-C0CC-2D4B-8FE3-1527F0CF52F3}" destId="{61447DA6-281E-3D41-8EC5-2E654ACEED5A}" srcOrd="0" destOrd="0" presId="urn:microsoft.com/office/officeart/2005/8/layout/orgChart1"/>
    <dgm:cxn modelId="{0A468740-7177-654F-B1D0-FA02B80D27C1}" type="presOf" srcId="{6E9C5A7F-8332-0F4E-B2B8-F5440F3DA42F}" destId="{E0522837-EF19-5540-8F4F-F1DEE17835AA}" srcOrd="1" destOrd="0" presId="urn:microsoft.com/office/officeart/2005/8/layout/orgChart1"/>
    <dgm:cxn modelId="{B4DB7F41-9AA5-8A4D-9A1E-86DBEF94FE80}" srcId="{6E9C5A7F-8332-0F4E-B2B8-F5440F3DA42F}" destId="{9BA08752-B2FB-0B41-BF3D-35A2EA05BC7B}" srcOrd="0" destOrd="0" parTransId="{EAE291A9-A21C-EF4E-A2E3-7FEF9379A569}" sibTransId="{5E472211-AAE2-E149-BFF2-153778F84F5B}"/>
    <dgm:cxn modelId="{C53AE348-571E-8D46-8532-3C56148D5AA8}" type="presOf" srcId="{5F89A217-5442-B04D-8A42-F61C0DB6A5B6}" destId="{F6643B7C-F96D-AE47-8B32-CEF7F7BBB5AD}" srcOrd="1" destOrd="0" presId="urn:microsoft.com/office/officeart/2005/8/layout/orgChart1"/>
    <dgm:cxn modelId="{6F858F56-EF9B-2447-9CA9-1D1A29F16691}" type="presOf" srcId="{26B66B29-D5CD-0B4E-AA93-A6C80A68DBD5}" destId="{8D061C03-CB8B-214F-8929-DD937A0BD329}" srcOrd="0" destOrd="0" presId="urn:microsoft.com/office/officeart/2005/8/layout/orgChart1"/>
    <dgm:cxn modelId="{5B8E0859-3B9D-A44F-9869-3DA5174117EC}" type="presOf" srcId="{2944A48A-57A4-7043-9685-A8E5F67F0051}" destId="{167F0902-8C33-6C49-901F-5ECC4F3856F8}" srcOrd="1" destOrd="0" presId="urn:microsoft.com/office/officeart/2005/8/layout/orgChart1"/>
    <dgm:cxn modelId="{75414162-1456-1740-96EF-B182229B40DD}" type="presOf" srcId="{0305D43C-2888-7E42-83BC-FCF7A58E34D4}" destId="{FD0F90CE-8B4A-AE45-B23D-C8D9156DE8F7}" srcOrd="0" destOrd="0" presId="urn:microsoft.com/office/officeart/2005/8/layout/orgChart1"/>
    <dgm:cxn modelId="{EEAAB163-2C76-A24D-A4FD-D1CA201DAEFD}" type="presOf" srcId="{5F89A217-5442-B04D-8A42-F61C0DB6A5B6}" destId="{592BD121-E220-3742-95CC-8606304D7BE0}" srcOrd="0" destOrd="0" presId="urn:microsoft.com/office/officeart/2005/8/layout/orgChart1"/>
    <dgm:cxn modelId="{0B9BEA6A-B172-CC41-AE4D-5D333458625C}" type="presOf" srcId="{7294E34F-5766-F443-8DEC-80BF0E449B3C}" destId="{15512B44-A46A-C94A-B1DD-9EC462627EEB}" srcOrd="1" destOrd="0" presId="urn:microsoft.com/office/officeart/2005/8/layout/orgChart1"/>
    <dgm:cxn modelId="{58EE096F-1E5D-8F4D-8D67-B43236D2654C}" srcId="{9BA08752-B2FB-0B41-BF3D-35A2EA05BC7B}" destId="{5F89A217-5442-B04D-8A42-F61C0DB6A5B6}" srcOrd="1" destOrd="0" parTransId="{7B4FFA1D-C0CC-2D4B-8FE3-1527F0CF52F3}" sibTransId="{57E54726-69F7-D040-A134-C4FFE1051BB4}"/>
    <dgm:cxn modelId="{8CE64A75-CAA1-9541-B5C6-1F358968AF21}" type="presOf" srcId="{EAE291A9-A21C-EF4E-A2E3-7FEF9379A569}" destId="{7CC64BC5-0180-2149-BB72-32A9577925DE}" srcOrd="0" destOrd="0" presId="urn:microsoft.com/office/officeart/2005/8/layout/orgChart1"/>
    <dgm:cxn modelId="{F93ADA76-0B76-A242-8B70-FB010B37C495}" type="presOf" srcId="{6A6DE8E8-196E-0049-9211-438025E5EDC7}" destId="{61D883B5-4291-3740-B3F4-7510166B7574}" srcOrd="1" destOrd="0" presId="urn:microsoft.com/office/officeart/2005/8/layout/orgChart1"/>
    <dgm:cxn modelId="{75E3AB7E-108F-1847-82FB-4558B1ACE729}" srcId="{FD0DDAA7-4FB2-2C4A-B345-E90FEA56D76F}" destId="{2944A48A-57A4-7043-9685-A8E5F67F0051}" srcOrd="1" destOrd="0" parTransId="{76351C4F-28F3-3449-8857-80B93A3EADB6}" sibTransId="{C98EBB59-4CC3-9044-A0A6-3F1E92476379}"/>
    <dgm:cxn modelId="{AF088F82-FF66-584D-987A-45D1EA33CDD2}" type="presOf" srcId="{B452B751-9647-924F-831D-22066AE59952}" destId="{7673F42D-3D34-5F40-BC27-3A83B4272008}" srcOrd="0" destOrd="0" presId="urn:microsoft.com/office/officeart/2005/8/layout/orgChart1"/>
    <dgm:cxn modelId="{2C815785-71B0-1048-9FC8-D0598DD7243E}" srcId="{FD0DDAA7-4FB2-2C4A-B345-E90FEA56D76F}" destId="{6A6DE8E8-196E-0049-9211-438025E5EDC7}" srcOrd="0" destOrd="0" parTransId="{8B336993-F26F-1A44-892E-6087DE40E52E}" sibTransId="{8922D963-AC50-0F4A-AA93-613229098A4C}"/>
    <dgm:cxn modelId="{5A5BA388-202E-0743-9CF2-AA46B3A5EF6F}" type="presOf" srcId="{9BA08752-B2FB-0B41-BF3D-35A2EA05BC7B}" destId="{811489A1-1AA0-0449-88FF-4D569700293E}" srcOrd="1" destOrd="0" presId="urn:microsoft.com/office/officeart/2005/8/layout/orgChart1"/>
    <dgm:cxn modelId="{D98D9091-E1B7-1C4C-A5E6-D7902C488302}" srcId="{9BA08752-B2FB-0B41-BF3D-35A2EA05BC7B}" destId="{FD0DDAA7-4FB2-2C4A-B345-E90FEA56D76F}" srcOrd="3" destOrd="0" parTransId="{5127F2CD-26FF-324E-8DEA-B59C4FF22127}" sibTransId="{49987F75-FAA7-2F4E-9BBB-043C370A5BD5}"/>
    <dgm:cxn modelId="{31354999-D1ED-9B41-80CF-FB4F684F7AA4}" type="presOf" srcId="{0305D43C-2888-7E42-83BC-FCF7A58E34D4}" destId="{103C005B-7BE9-FB40-A0BD-4596D2CD766A}" srcOrd="1" destOrd="0" presId="urn:microsoft.com/office/officeart/2005/8/layout/orgChart1"/>
    <dgm:cxn modelId="{C3747499-C894-FE4E-B754-FCE9BBEE0FD7}" type="presOf" srcId="{FFB5B58D-344F-8C43-9638-4910BFAAB8F4}" destId="{FA2685C7-E8D8-1344-B8B7-B417D8BE70E3}" srcOrd="0" destOrd="0" presId="urn:microsoft.com/office/officeart/2005/8/layout/orgChart1"/>
    <dgm:cxn modelId="{3B9B6AA7-5DA4-5146-B358-74617BEAA7AA}" type="presOf" srcId="{6A6DE8E8-196E-0049-9211-438025E5EDC7}" destId="{1C3EE720-FFA9-594A-AA0C-B1F16705F6F6}" srcOrd="0" destOrd="0" presId="urn:microsoft.com/office/officeart/2005/8/layout/orgChart1"/>
    <dgm:cxn modelId="{CB9D73B1-1239-1043-9281-4E9F66DD4BA5}" type="presOf" srcId="{6E9C5A7F-8332-0F4E-B2B8-F5440F3DA42F}" destId="{F8340CDE-EFC3-A74C-82CD-85C0A89AE393}" srcOrd="0" destOrd="0" presId="urn:microsoft.com/office/officeart/2005/8/layout/orgChart1"/>
    <dgm:cxn modelId="{D3634CBC-024B-E94A-B820-19FDCC8150DC}" srcId="{9BA08752-B2FB-0B41-BF3D-35A2EA05BC7B}" destId="{7294E34F-5766-F443-8DEC-80BF0E449B3C}" srcOrd="0" destOrd="0" parTransId="{B452B751-9647-924F-831D-22066AE59952}" sibTransId="{EB0A20DB-50A1-374F-981E-70C87B1A7124}"/>
    <dgm:cxn modelId="{9B06C2BD-25B9-2E4A-8818-41FC7E5E470E}" type="presOf" srcId="{76351C4F-28F3-3449-8857-80B93A3EADB6}" destId="{FBE29169-D847-C94D-9160-A5E87907681F}" srcOrd="0" destOrd="0" presId="urn:microsoft.com/office/officeart/2005/8/layout/orgChart1"/>
    <dgm:cxn modelId="{22BD98C6-4EDD-434F-8E7B-7638667E02E4}" type="presOf" srcId="{FD0DDAA7-4FB2-2C4A-B345-E90FEA56D76F}" destId="{577D9C86-1901-BB43-ADCF-EEF3CDC1A021}" srcOrd="1" destOrd="0" presId="urn:microsoft.com/office/officeart/2005/8/layout/orgChart1"/>
    <dgm:cxn modelId="{6DEBE4CE-D046-BB43-832D-B66F23C7CE13}" srcId="{FFB5B58D-344F-8C43-9638-4910BFAAB8F4}" destId="{6E9C5A7F-8332-0F4E-B2B8-F5440F3DA42F}" srcOrd="0" destOrd="0" parTransId="{9CFD7B14-21C7-D445-9F03-C25A15B8EF56}" sibTransId="{2AED25F5-E910-8A4D-8B85-DD0E9124D7D1}"/>
    <dgm:cxn modelId="{B24340E8-D1A8-EE4D-BC8F-D2C1914F1D8B}" type="presOf" srcId="{FD0DDAA7-4FB2-2C4A-B345-E90FEA56D76F}" destId="{F2407C44-4531-974D-8431-B4F825729F84}" srcOrd="0" destOrd="0" presId="urn:microsoft.com/office/officeart/2005/8/layout/orgChart1"/>
    <dgm:cxn modelId="{2C0660EC-2618-134D-8C3D-BEB55BC2617C}" srcId="{9BA08752-B2FB-0B41-BF3D-35A2EA05BC7B}" destId="{0305D43C-2888-7E42-83BC-FCF7A58E34D4}" srcOrd="2" destOrd="0" parTransId="{7E07D1A9-694A-0D42-8D1C-5C2C1015FE6C}" sibTransId="{96DAF59D-803B-ED40-937C-B9B45CA95698}"/>
    <dgm:cxn modelId="{BEFAA6F3-0A08-4B44-95EC-706BB991B036}" type="presOf" srcId="{7E07D1A9-694A-0D42-8D1C-5C2C1015FE6C}" destId="{878A4C71-9E3E-AE4D-8C29-F88C08061FAD}" srcOrd="0" destOrd="0" presId="urn:microsoft.com/office/officeart/2005/8/layout/orgChart1"/>
    <dgm:cxn modelId="{57F7C966-E588-1542-9DD0-A33CCB708216}" type="presParOf" srcId="{FA2685C7-E8D8-1344-B8B7-B417D8BE70E3}" destId="{91C039F7-0273-A442-A8D5-ECA26C7BFA43}" srcOrd="0" destOrd="0" presId="urn:microsoft.com/office/officeart/2005/8/layout/orgChart1"/>
    <dgm:cxn modelId="{AC5E50E5-D320-F84F-8486-67C2ECD60677}" type="presParOf" srcId="{91C039F7-0273-A442-A8D5-ECA26C7BFA43}" destId="{95E86C4A-D96B-814C-8100-029939911C40}" srcOrd="0" destOrd="0" presId="urn:microsoft.com/office/officeart/2005/8/layout/orgChart1"/>
    <dgm:cxn modelId="{4A655E5E-2BDE-2C4D-8FD3-46B7388F0506}" type="presParOf" srcId="{95E86C4A-D96B-814C-8100-029939911C40}" destId="{F8340CDE-EFC3-A74C-82CD-85C0A89AE393}" srcOrd="0" destOrd="0" presId="urn:microsoft.com/office/officeart/2005/8/layout/orgChart1"/>
    <dgm:cxn modelId="{5DE85FB5-B40F-D046-B827-42851F1F9652}" type="presParOf" srcId="{95E86C4A-D96B-814C-8100-029939911C40}" destId="{E0522837-EF19-5540-8F4F-F1DEE17835AA}" srcOrd="1" destOrd="0" presId="urn:microsoft.com/office/officeart/2005/8/layout/orgChart1"/>
    <dgm:cxn modelId="{FBB4C77B-C6C0-204D-A11F-2E866530569E}" type="presParOf" srcId="{91C039F7-0273-A442-A8D5-ECA26C7BFA43}" destId="{3146A580-D6F5-CB46-91D6-1A031BD32561}" srcOrd="1" destOrd="0" presId="urn:microsoft.com/office/officeart/2005/8/layout/orgChart1"/>
    <dgm:cxn modelId="{9D3B9848-FCC5-8E43-BC61-E8B461AF2CCB}" type="presParOf" srcId="{91C039F7-0273-A442-A8D5-ECA26C7BFA43}" destId="{45A580F3-4FFA-EF4B-B33E-59D4F5503D6F}" srcOrd="2" destOrd="0" presId="urn:microsoft.com/office/officeart/2005/8/layout/orgChart1"/>
    <dgm:cxn modelId="{C8BB2516-7828-7C49-AF23-BC66CD2866B3}" type="presParOf" srcId="{45A580F3-4FFA-EF4B-B33E-59D4F5503D6F}" destId="{7CC64BC5-0180-2149-BB72-32A9577925DE}" srcOrd="0" destOrd="0" presId="urn:microsoft.com/office/officeart/2005/8/layout/orgChart1"/>
    <dgm:cxn modelId="{6A3F6095-E42D-4445-AD49-82DD090A0B8E}" type="presParOf" srcId="{45A580F3-4FFA-EF4B-B33E-59D4F5503D6F}" destId="{46C73D18-829A-3642-838E-58602EEA9996}" srcOrd="1" destOrd="0" presId="urn:microsoft.com/office/officeart/2005/8/layout/orgChart1"/>
    <dgm:cxn modelId="{7A412CEC-E120-2E48-A75A-72136DB93411}" type="presParOf" srcId="{46C73D18-829A-3642-838E-58602EEA9996}" destId="{4D6D5466-5671-1B46-B990-D69343028E03}" srcOrd="0" destOrd="0" presId="urn:microsoft.com/office/officeart/2005/8/layout/orgChart1"/>
    <dgm:cxn modelId="{1BA9BBB3-B86A-FF43-ADD4-C3538487FF20}" type="presParOf" srcId="{4D6D5466-5671-1B46-B990-D69343028E03}" destId="{505DE2F8-622E-6449-A5F3-551903482D85}" srcOrd="0" destOrd="0" presId="urn:microsoft.com/office/officeart/2005/8/layout/orgChart1"/>
    <dgm:cxn modelId="{AD792BBD-E06A-6142-959A-B9B1CD9E91DD}" type="presParOf" srcId="{4D6D5466-5671-1B46-B990-D69343028E03}" destId="{811489A1-1AA0-0449-88FF-4D569700293E}" srcOrd="1" destOrd="0" presId="urn:microsoft.com/office/officeart/2005/8/layout/orgChart1"/>
    <dgm:cxn modelId="{83F8EFEE-A832-7F43-89F5-1B8AA3F370CD}" type="presParOf" srcId="{46C73D18-829A-3642-838E-58602EEA9996}" destId="{51FEDBC5-029A-BC48-8BF4-D120B8A9F47E}" srcOrd="1" destOrd="0" presId="urn:microsoft.com/office/officeart/2005/8/layout/orgChart1"/>
    <dgm:cxn modelId="{88F4B7DE-5DA3-E945-9C91-70C1FEBD126F}" type="presParOf" srcId="{51FEDBC5-029A-BC48-8BF4-D120B8A9F47E}" destId="{C0210C04-36D2-C340-9D25-EE40B80AEB3D}" srcOrd="0" destOrd="0" presId="urn:microsoft.com/office/officeart/2005/8/layout/orgChart1"/>
    <dgm:cxn modelId="{168A3C01-4F9E-E04D-B19C-23678FDB2B58}" type="presParOf" srcId="{51FEDBC5-029A-BC48-8BF4-D120B8A9F47E}" destId="{F3EEB431-6A22-5949-B435-035C64A1D7C1}" srcOrd="1" destOrd="0" presId="urn:microsoft.com/office/officeart/2005/8/layout/orgChart1"/>
    <dgm:cxn modelId="{72E8C867-5E1F-3C4A-8456-9B84297B6731}" type="presParOf" srcId="{F3EEB431-6A22-5949-B435-035C64A1D7C1}" destId="{E18D4841-5F41-4745-AC3D-F7A05823FD88}" srcOrd="0" destOrd="0" presId="urn:microsoft.com/office/officeart/2005/8/layout/orgChart1"/>
    <dgm:cxn modelId="{5B696E8C-AAAA-CE45-AE76-76F10E9336DB}" type="presParOf" srcId="{E18D4841-5F41-4745-AC3D-F7A05823FD88}" destId="{F2407C44-4531-974D-8431-B4F825729F84}" srcOrd="0" destOrd="0" presId="urn:microsoft.com/office/officeart/2005/8/layout/orgChart1"/>
    <dgm:cxn modelId="{AA67C357-E2A4-E246-A6AE-C803FBB3609D}" type="presParOf" srcId="{E18D4841-5F41-4745-AC3D-F7A05823FD88}" destId="{577D9C86-1901-BB43-ADCF-EEF3CDC1A021}" srcOrd="1" destOrd="0" presId="urn:microsoft.com/office/officeart/2005/8/layout/orgChart1"/>
    <dgm:cxn modelId="{BB9BC3AB-DF52-C04C-B634-BB4E831A2E57}" type="presParOf" srcId="{F3EEB431-6A22-5949-B435-035C64A1D7C1}" destId="{ADC979A5-0F35-9848-9901-37EE2D4A8294}" srcOrd="1" destOrd="0" presId="urn:microsoft.com/office/officeart/2005/8/layout/orgChart1"/>
    <dgm:cxn modelId="{1F678D79-898A-3447-A143-359219FA0B99}" type="presParOf" srcId="{F3EEB431-6A22-5949-B435-035C64A1D7C1}" destId="{FA1717D8-40C9-0246-B162-B23E72011AEB}" srcOrd="2" destOrd="0" presId="urn:microsoft.com/office/officeart/2005/8/layout/orgChart1"/>
    <dgm:cxn modelId="{80CA9994-F8D4-2146-839B-AB8E95F3B621}" type="presParOf" srcId="{FA1717D8-40C9-0246-B162-B23E72011AEB}" destId="{C2CD2BAE-9A6E-044B-BE9B-693CEDA90FD6}" srcOrd="0" destOrd="0" presId="urn:microsoft.com/office/officeart/2005/8/layout/orgChart1"/>
    <dgm:cxn modelId="{3A94D16C-03DA-4043-9D1A-318BF41798A1}" type="presParOf" srcId="{FA1717D8-40C9-0246-B162-B23E72011AEB}" destId="{1ADAC4A1-9549-3D4D-A86B-8B9AF1771642}" srcOrd="1" destOrd="0" presId="urn:microsoft.com/office/officeart/2005/8/layout/orgChart1"/>
    <dgm:cxn modelId="{B9D8527F-D433-604E-BF29-FC6C7B3A07B2}" type="presParOf" srcId="{1ADAC4A1-9549-3D4D-A86B-8B9AF1771642}" destId="{5FE40F06-CB1F-2E46-8791-61A3DE84E11A}" srcOrd="0" destOrd="0" presId="urn:microsoft.com/office/officeart/2005/8/layout/orgChart1"/>
    <dgm:cxn modelId="{07B0EA98-2F76-CB40-A508-6C8CF57A3F17}" type="presParOf" srcId="{5FE40F06-CB1F-2E46-8791-61A3DE84E11A}" destId="{1C3EE720-FFA9-594A-AA0C-B1F16705F6F6}" srcOrd="0" destOrd="0" presId="urn:microsoft.com/office/officeart/2005/8/layout/orgChart1"/>
    <dgm:cxn modelId="{4615B21B-3AB8-7942-BA59-9667ABFD658A}" type="presParOf" srcId="{5FE40F06-CB1F-2E46-8791-61A3DE84E11A}" destId="{61D883B5-4291-3740-B3F4-7510166B7574}" srcOrd="1" destOrd="0" presId="urn:microsoft.com/office/officeart/2005/8/layout/orgChart1"/>
    <dgm:cxn modelId="{C39E32CD-0D32-964B-9CFB-47CA87C13CEE}" type="presParOf" srcId="{1ADAC4A1-9549-3D4D-A86B-8B9AF1771642}" destId="{FCE1C535-9219-D74E-B474-7B8DA4BC0E88}" srcOrd="1" destOrd="0" presId="urn:microsoft.com/office/officeart/2005/8/layout/orgChart1"/>
    <dgm:cxn modelId="{83B15B9B-C46D-AF44-AF45-E07535E4CFCB}" type="presParOf" srcId="{1ADAC4A1-9549-3D4D-A86B-8B9AF1771642}" destId="{17932550-9DD1-CA47-932D-0A6566A6F73C}" srcOrd="2" destOrd="0" presId="urn:microsoft.com/office/officeart/2005/8/layout/orgChart1"/>
    <dgm:cxn modelId="{5B432FF4-EA0F-0949-9563-807C8845B340}" type="presParOf" srcId="{FA1717D8-40C9-0246-B162-B23E72011AEB}" destId="{FBE29169-D847-C94D-9160-A5E87907681F}" srcOrd="2" destOrd="0" presId="urn:microsoft.com/office/officeart/2005/8/layout/orgChart1"/>
    <dgm:cxn modelId="{401F6184-FE63-AA4D-9B88-48C38C2B668D}" type="presParOf" srcId="{FA1717D8-40C9-0246-B162-B23E72011AEB}" destId="{953AA6DC-17A6-FB48-996B-189F20BE0824}" srcOrd="3" destOrd="0" presId="urn:microsoft.com/office/officeart/2005/8/layout/orgChart1"/>
    <dgm:cxn modelId="{DE916AE8-7098-4544-9A4A-B07657FBC927}" type="presParOf" srcId="{953AA6DC-17A6-FB48-996B-189F20BE0824}" destId="{CB1A51C9-E3DE-1842-9AE5-3DE122E05EA0}" srcOrd="0" destOrd="0" presId="urn:microsoft.com/office/officeart/2005/8/layout/orgChart1"/>
    <dgm:cxn modelId="{9AF1F914-705D-0042-9886-82BC18C91D3E}" type="presParOf" srcId="{CB1A51C9-E3DE-1842-9AE5-3DE122E05EA0}" destId="{D8F93024-2727-5F4E-B7BF-1D207BFA1C0A}" srcOrd="0" destOrd="0" presId="urn:microsoft.com/office/officeart/2005/8/layout/orgChart1"/>
    <dgm:cxn modelId="{C9E9DD04-EBD5-884D-B03A-7DD7FA4A15C1}" type="presParOf" srcId="{CB1A51C9-E3DE-1842-9AE5-3DE122E05EA0}" destId="{167F0902-8C33-6C49-901F-5ECC4F3856F8}" srcOrd="1" destOrd="0" presId="urn:microsoft.com/office/officeart/2005/8/layout/orgChart1"/>
    <dgm:cxn modelId="{131554A0-A942-B84C-9D70-A09DC32F7D6E}" type="presParOf" srcId="{953AA6DC-17A6-FB48-996B-189F20BE0824}" destId="{4998FEC2-943F-6C49-8454-429F2700E385}" srcOrd="1" destOrd="0" presId="urn:microsoft.com/office/officeart/2005/8/layout/orgChart1"/>
    <dgm:cxn modelId="{B33B185D-321E-DC40-9C89-4DEA644D69F9}" type="presParOf" srcId="{953AA6DC-17A6-FB48-996B-189F20BE0824}" destId="{A3BDE8A9-30D4-9B4F-A713-73EA901B7BF2}" srcOrd="2" destOrd="0" presId="urn:microsoft.com/office/officeart/2005/8/layout/orgChart1"/>
    <dgm:cxn modelId="{FB8D9F0F-3B08-4349-93BC-66E20C8662EB}" type="presParOf" srcId="{46C73D18-829A-3642-838E-58602EEA9996}" destId="{C7119A60-8C28-AD4E-BEC0-BEA8C405E126}" srcOrd="2" destOrd="0" presId="urn:microsoft.com/office/officeart/2005/8/layout/orgChart1"/>
    <dgm:cxn modelId="{55A6A07E-7546-BD43-9639-A3A7D4578B13}" type="presParOf" srcId="{C7119A60-8C28-AD4E-BEC0-BEA8C405E126}" destId="{7673F42D-3D34-5F40-BC27-3A83B4272008}" srcOrd="0" destOrd="0" presId="urn:microsoft.com/office/officeart/2005/8/layout/orgChart1"/>
    <dgm:cxn modelId="{83915685-FE41-B048-B320-626DD816149F}" type="presParOf" srcId="{C7119A60-8C28-AD4E-BEC0-BEA8C405E126}" destId="{F68CF369-0344-4848-B24D-11E182DC6239}" srcOrd="1" destOrd="0" presId="urn:microsoft.com/office/officeart/2005/8/layout/orgChart1"/>
    <dgm:cxn modelId="{2496EBA7-E8C8-DE46-8E20-A3AF1792C133}" type="presParOf" srcId="{F68CF369-0344-4848-B24D-11E182DC6239}" destId="{A7EE8896-010B-B648-AA2E-74F06099DF32}" srcOrd="0" destOrd="0" presId="urn:microsoft.com/office/officeart/2005/8/layout/orgChart1"/>
    <dgm:cxn modelId="{27C86346-F144-0E44-AC47-953C9553B8FA}" type="presParOf" srcId="{A7EE8896-010B-B648-AA2E-74F06099DF32}" destId="{4FA0EA01-72B4-A348-B47B-78AC1D8C239F}" srcOrd="0" destOrd="0" presId="urn:microsoft.com/office/officeart/2005/8/layout/orgChart1"/>
    <dgm:cxn modelId="{14AD3B26-2359-C94A-B46A-B33941779C3B}" type="presParOf" srcId="{A7EE8896-010B-B648-AA2E-74F06099DF32}" destId="{15512B44-A46A-C94A-B1DD-9EC462627EEB}" srcOrd="1" destOrd="0" presId="urn:microsoft.com/office/officeart/2005/8/layout/orgChart1"/>
    <dgm:cxn modelId="{CAF00E95-D84B-C349-8770-6281C1342CE1}" type="presParOf" srcId="{F68CF369-0344-4848-B24D-11E182DC6239}" destId="{83BA2274-824B-0145-B335-42E22EB4DBC0}" srcOrd="1" destOrd="0" presId="urn:microsoft.com/office/officeart/2005/8/layout/orgChart1"/>
    <dgm:cxn modelId="{6CDF471A-2F10-1A4C-89B3-D38F262E9E0E}" type="presParOf" srcId="{F68CF369-0344-4848-B24D-11E182DC6239}" destId="{7559C652-3F4A-B24E-8EAC-725ECF35BE2F}" srcOrd="2" destOrd="0" presId="urn:microsoft.com/office/officeart/2005/8/layout/orgChart1"/>
    <dgm:cxn modelId="{158E6DAE-347B-294B-BBF5-7FACE7252C54}" type="presParOf" srcId="{C7119A60-8C28-AD4E-BEC0-BEA8C405E126}" destId="{61447DA6-281E-3D41-8EC5-2E654ACEED5A}" srcOrd="2" destOrd="0" presId="urn:microsoft.com/office/officeart/2005/8/layout/orgChart1"/>
    <dgm:cxn modelId="{F76546DA-47E0-764F-8B54-3DB253EAB9DC}" type="presParOf" srcId="{C7119A60-8C28-AD4E-BEC0-BEA8C405E126}" destId="{EEC8E012-846A-2843-BD15-6FC646C35189}" srcOrd="3" destOrd="0" presId="urn:microsoft.com/office/officeart/2005/8/layout/orgChart1"/>
    <dgm:cxn modelId="{0AC4546C-B52F-8347-A199-49DC3CA83538}" type="presParOf" srcId="{EEC8E012-846A-2843-BD15-6FC646C35189}" destId="{AFB23476-E5BD-A54C-B897-A50610AB350B}" srcOrd="0" destOrd="0" presId="urn:microsoft.com/office/officeart/2005/8/layout/orgChart1"/>
    <dgm:cxn modelId="{BF6EA444-38FF-4842-8B91-0D9D51DA4ED0}" type="presParOf" srcId="{AFB23476-E5BD-A54C-B897-A50610AB350B}" destId="{592BD121-E220-3742-95CC-8606304D7BE0}" srcOrd="0" destOrd="0" presId="urn:microsoft.com/office/officeart/2005/8/layout/orgChart1"/>
    <dgm:cxn modelId="{90ADC65F-9612-0D40-BF54-506B04CA28DE}" type="presParOf" srcId="{AFB23476-E5BD-A54C-B897-A50610AB350B}" destId="{F6643B7C-F96D-AE47-8B32-CEF7F7BBB5AD}" srcOrd="1" destOrd="0" presId="urn:microsoft.com/office/officeart/2005/8/layout/orgChart1"/>
    <dgm:cxn modelId="{7420F0D2-C567-A845-9B27-EE0C2899F0E5}" type="presParOf" srcId="{EEC8E012-846A-2843-BD15-6FC646C35189}" destId="{4ED34FA9-081A-9840-8C2E-07DE2FDBA064}" srcOrd="1" destOrd="0" presId="urn:microsoft.com/office/officeart/2005/8/layout/orgChart1"/>
    <dgm:cxn modelId="{77B33610-56E0-8646-A1DB-88F69229AC35}" type="presParOf" srcId="{EEC8E012-846A-2843-BD15-6FC646C35189}" destId="{53030106-0EDB-B94E-9D2A-0FDAECE4C894}" srcOrd="2" destOrd="0" presId="urn:microsoft.com/office/officeart/2005/8/layout/orgChart1"/>
    <dgm:cxn modelId="{40C382CA-BEC9-7D48-A4DD-00292F5B049C}" type="presParOf" srcId="{C7119A60-8C28-AD4E-BEC0-BEA8C405E126}" destId="{878A4C71-9E3E-AE4D-8C29-F88C08061FAD}" srcOrd="4" destOrd="0" presId="urn:microsoft.com/office/officeart/2005/8/layout/orgChart1"/>
    <dgm:cxn modelId="{F79E8668-E5B0-524E-A3BE-0DFA7EE21A65}" type="presParOf" srcId="{C7119A60-8C28-AD4E-BEC0-BEA8C405E126}" destId="{09683B51-750C-9A4E-9581-01033A353987}" srcOrd="5" destOrd="0" presId="urn:microsoft.com/office/officeart/2005/8/layout/orgChart1"/>
    <dgm:cxn modelId="{6F6F1D1E-F9CB-5C4D-9B24-D5C1F1140F66}" type="presParOf" srcId="{09683B51-750C-9A4E-9581-01033A353987}" destId="{6B4CC8C8-B8D5-D841-948E-9F2F0932AA2E}" srcOrd="0" destOrd="0" presId="urn:microsoft.com/office/officeart/2005/8/layout/orgChart1"/>
    <dgm:cxn modelId="{A0B239CB-5660-C34F-9E01-10511AA158DB}" type="presParOf" srcId="{6B4CC8C8-B8D5-D841-948E-9F2F0932AA2E}" destId="{FD0F90CE-8B4A-AE45-B23D-C8D9156DE8F7}" srcOrd="0" destOrd="0" presId="urn:microsoft.com/office/officeart/2005/8/layout/orgChart1"/>
    <dgm:cxn modelId="{A616E459-7A60-0D49-A83E-3EAE36240D15}" type="presParOf" srcId="{6B4CC8C8-B8D5-D841-948E-9F2F0932AA2E}" destId="{103C005B-7BE9-FB40-A0BD-4596D2CD766A}" srcOrd="1" destOrd="0" presId="urn:microsoft.com/office/officeart/2005/8/layout/orgChart1"/>
    <dgm:cxn modelId="{081652A3-D148-5B42-8645-155D027C9271}" type="presParOf" srcId="{09683B51-750C-9A4E-9581-01033A353987}" destId="{8675ADC4-20B6-D04E-AD4B-7FD08769E6CB}" srcOrd="1" destOrd="0" presId="urn:microsoft.com/office/officeart/2005/8/layout/orgChart1"/>
    <dgm:cxn modelId="{33F094D8-8CA3-1047-B7C5-9E7DD0F061E8}" type="presParOf" srcId="{09683B51-750C-9A4E-9581-01033A353987}" destId="{9ACF7360-5CE1-1A4A-8890-E0F4E8B20D68}" srcOrd="2" destOrd="0" presId="urn:microsoft.com/office/officeart/2005/8/layout/orgChart1"/>
    <dgm:cxn modelId="{C68489A7-0B5F-5A4C-BBA3-0BB14B437EB4}" type="presParOf" srcId="{45A580F3-4FFA-EF4B-B33E-59D4F5503D6F}" destId="{B87B4CA0-2E27-474A-9AC6-2EF58B0641F3}" srcOrd="2" destOrd="0" presId="urn:microsoft.com/office/officeart/2005/8/layout/orgChart1"/>
    <dgm:cxn modelId="{FC4EEFE3-98D3-A046-9DE0-53F5D398F189}" type="presParOf" srcId="{45A580F3-4FFA-EF4B-B33E-59D4F5503D6F}" destId="{99D20821-832F-1D44-8ABE-87FC9BFB1044}" srcOrd="3" destOrd="0" presId="urn:microsoft.com/office/officeart/2005/8/layout/orgChart1"/>
    <dgm:cxn modelId="{CBBB8BDC-BE0A-334A-8DC6-A40FFC79937C}" type="presParOf" srcId="{99D20821-832F-1D44-8ABE-87FC9BFB1044}" destId="{4E81E04C-7C7A-9749-B85D-310966BF8D1F}" srcOrd="0" destOrd="0" presId="urn:microsoft.com/office/officeart/2005/8/layout/orgChart1"/>
    <dgm:cxn modelId="{C6B09210-647C-3549-98FC-A351DFCA7E6E}" type="presParOf" srcId="{4E81E04C-7C7A-9749-B85D-310966BF8D1F}" destId="{8D061C03-CB8B-214F-8929-DD937A0BD329}" srcOrd="0" destOrd="0" presId="urn:microsoft.com/office/officeart/2005/8/layout/orgChart1"/>
    <dgm:cxn modelId="{128236D8-4FFB-E04B-8DDB-2C35A0F4B0EA}" type="presParOf" srcId="{4E81E04C-7C7A-9749-B85D-310966BF8D1F}" destId="{B34BA90B-8193-E642-9CCE-C6DE4DDFBB9F}" srcOrd="1" destOrd="0" presId="urn:microsoft.com/office/officeart/2005/8/layout/orgChart1"/>
    <dgm:cxn modelId="{434200A9-7473-8342-A078-DE0875852389}" type="presParOf" srcId="{99D20821-832F-1D44-8ABE-87FC9BFB1044}" destId="{9DC603B0-BAFC-BB4D-AC58-031056E9DBF6}" srcOrd="1" destOrd="0" presId="urn:microsoft.com/office/officeart/2005/8/layout/orgChart1"/>
    <dgm:cxn modelId="{A41B9A66-F06E-CD43-B126-18CFD7194659}" type="presParOf" srcId="{99D20821-832F-1D44-8ABE-87FC9BFB1044}" destId="{8DE45940-7AA1-5F41-B0BC-21B9B080E7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DDC0D1-F1A5-3D4C-8167-E0B1328B42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E2D8EAE-8762-C647-8034-5F7AC2A912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ZAPRIMANJE KAZNENE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PRIJAVE U DO</a:t>
          </a:r>
        </a:p>
      </dgm:t>
    </dgm:pt>
    <dgm:pt modelId="{344A9831-B520-594B-9919-80E02C752ACC}" type="parTrans" cxnId="{23A0EC47-3DB3-DB4E-BE3D-14C123148402}">
      <dgm:prSet/>
      <dgm:spPr/>
    </dgm:pt>
    <dgm:pt modelId="{107E6DED-66F3-4B4C-955B-A9F680F4A894}" type="sibTrans" cxnId="{23A0EC47-3DB3-DB4E-BE3D-14C123148402}">
      <dgm:prSet/>
      <dgm:spPr/>
    </dgm:pt>
    <dgm:pt modelId="{A2678E1F-404D-9F4D-94D8-7EFACFA6F5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ODBAČAJ/OBUSTAVA</a:t>
          </a:r>
        </a:p>
      </dgm:t>
    </dgm:pt>
    <dgm:pt modelId="{418DC5CF-E761-464F-9229-95CCA4E3ECC6}" type="parTrans" cxnId="{13A612F1-D930-7C4A-A0A7-64B3CF2B73E0}">
      <dgm:prSet/>
      <dgm:spPr/>
    </dgm:pt>
    <dgm:pt modelId="{A270536D-F8A2-C749-A12E-F4B806221FA5}" type="sibTrans" cxnId="{13A612F1-D930-7C4A-A0A7-64B3CF2B73E0}">
      <dgm:prSet/>
      <dgm:spPr/>
    </dgm:pt>
    <dgm:pt modelId="{C8AF592C-9BF8-F04F-9EC0-9017601E1A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PRIMJENA NAČELA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SVRHOVITOSTI</a:t>
          </a:r>
        </a:p>
      </dgm:t>
    </dgm:pt>
    <dgm:pt modelId="{C60C5EAD-E903-EA4A-A398-E472E10A27C9}" type="parTrans" cxnId="{9DDCE30F-6CEC-4D44-86FD-3A7A1DD3F6DA}">
      <dgm:prSet/>
      <dgm:spPr/>
    </dgm:pt>
    <dgm:pt modelId="{B957BCD5-9200-1B42-A40E-0B0F3470AAEB}" type="sibTrans" cxnId="{9DDCE30F-6CEC-4D44-86FD-3A7A1DD3F6DA}">
      <dgm:prSet/>
      <dgm:spPr/>
    </dgm:pt>
    <dgm:pt modelId="{DBA8C58A-73DB-B64F-BEAB-B41B90AC89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IZVANSUDSKA NAGODBA</a:t>
          </a:r>
        </a:p>
      </dgm:t>
    </dgm:pt>
    <dgm:pt modelId="{5687ED70-C9DF-5746-B1DD-E90AD8B8FB42}" type="parTrans" cxnId="{F95F5AF9-2F66-0E47-8F76-AE7B3CDE0350}">
      <dgm:prSet/>
      <dgm:spPr/>
    </dgm:pt>
    <dgm:pt modelId="{F972600C-FFE7-F34C-B9A6-0DFE26C70DF3}" type="sibTrans" cxnId="{F95F5AF9-2F66-0E47-8F76-AE7B3CDE0350}">
      <dgm:prSet/>
      <dgm:spPr/>
    </dgm:pt>
    <dgm:pt modelId="{9653BE43-336C-5246-883B-D97E92419A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PRIHVAĆANJE  I/ILI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USPJEŠNA PROVEDBA</a:t>
          </a:r>
        </a:p>
      </dgm:t>
    </dgm:pt>
    <dgm:pt modelId="{9972201F-EB2C-D24D-81C7-D40861C17C5A}" type="parTrans" cxnId="{96EB2E11-8C1C-AF43-BA50-B0076CE720EA}">
      <dgm:prSet/>
      <dgm:spPr/>
    </dgm:pt>
    <dgm:pt modelId="{A476038A-1E0A-3D4F-92DB-81CA2F32B59A}" type="sibTrans" cxnId="{96EB2E11-8C1C-AF43-BA50-B0076CE720EA}">
      <dgm:prSet/>
      <dgm:spPr/>
    </dgm:pt>
    <dgm:pt modelId="{BEDA5C70-5A8F-0049-B107-B2B7BA1897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POZITIVNO IZVJEŠĆE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DRŽAVNOM ODVJETNIKU</a:t>
          </a:r>
        </a:p>
      </dgm:t>
    </dgm:pt>
    <dgm:pt modelId="{A66E7DFF-9962-2B41-AD9D-051F170CE3F1}" type="parTrans" cxnId="{E715D873-A2D5-7B41-B8E2-C88D4E603900}">
      <dgm:prSet/>
      <dgm:spPr/>
    </dgm:pt>
    <dgm:pt modelId="{56385385-E9F4-A040-8C8B-1DD7CEF9B6DD}" type="sibTrans" cxnId="{E715D873-A2D5-7B41-B8E2-C88D4E603900}">
      <dgm:prSet/>
      <dgm:spPr/>
    </dgm:pt>
    <dgm:pt modelId="{FB088C1D-4E8F-BB4B-A51F-6BF637EA90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RJEŠENJE O NEPOKRETANJU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KAZNENOG POSTUPKA – ČL 72.ZSM</a:t>
          </a:r>
        </a:p>
      </dgm:t>
    </dgm:pt>
    <dgm:pt modelId="{2CE9B634-6B48-A740-A654-BAC32F8097E7}" type="parTrans" cxnId="{7E6BFAF7-C114-9C46-ABDF-FD35945E8084}">
      <dgm:prSet/>
      <dgm:spPr/>
    </dgm:pt>
    <dgm:pt modelId="{80B773C2-0731-744A-884A-E616A8DAA638}" type="sibTrans" cxnId="{7E6BFAF7-C114-9C46-ABDF-FD35945E8084}">
      <dgm:prSet/>
      <dgm:spPr/>
    </dgm:pt>
    <dgm:pt modelId="{2C2C3F29-8613-FB46-AF6C-33CA1091AE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NEPRIHVAĆANJE</a:t>
          </a:r>
        </a:p>
      </dgm:t>
    </dgm:pt>
    <dgm:pt modelId="{69B5BBA5-76D2-4A4A-8F23-2BBE45189FB2}" type="parTrans" cxnId="{BC2C34B3-3A55-0949-A9C0-ECEA55721C5D}">
      <dgm:prSet/>
      <dgm:spPr/>
    </dgm:pt>
    <dgm:pt modelId="{BA23D8D8-9C87-294D-B0CD-638026488549}" type="sibTrans" cxnId="{BC2C34B3-3A55-0949-A9C0-ECEA55721C5D}">
      <dgm:prSet/>
      <dgm:spPr/>
    </dgm:pt>
    <dgm:pt modelId="{31F99E7E-0AE9-144D-9146-235A8120B2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NEGATIVNO IZVJEŠĆE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DRŽAVNOM ODVJETNIKU</a:t>
          </a:r>
        </a:p>
      </dgm:t>
    </dgm:pt>
    <dgm:pt modelId="{323F2C5A-5D96-134F-8D0C-DCE2DF53E5C9}" type="parTrans" cxnId="{834BCD23-E53F-7448-AE42-8745F06E018B}">
      <dgm:prSet/>
      <dgm:spPr/>
    </dgm:pt>
    <dgm:pt modelId="{F73EBD03-DA4B-9140-B521-F4AF98BD5BF9}" type="sibTrans" cxnId="{834BCD23-E53F-7448-AE42-8745F06E018B}">
      <dgm:prSet/>
      <dgm:spPr/>
    </dgm:pt>
    <dgm:pt modelId="{33C2DF13-AD0B-7F47-80B0-2B7800F450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NASTAVAK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KAZNENOG POSTUPKA</a:t>
          </a:r>
        </a:p>
      </dgm:t>
    </dgm:pt>
    <dgm:pt modelId="{953B5ACB-ED4F-9F40-95D8-F252D6680BF2}" type="parTrans" cxnId="{631EDAB2-C087-8E44-B401-AC9E3FEBF4E2}">
      <dgm:prSet/>
      <dgm:spPr/>
    </dgm:pt>
    <dgm:pt modelId="{D20BA949-B9C4-884F-990C-25A2AE2B1450}" type="sibTrans" cxnId="{631EDAB2-C087-8E44-B401-AC9E3FEBF4E2}">
      <dgm:prSet/>
      <dgm:spPr/>
    </dgm:pt>
    <dgm:pt modelId="{3A2AC950-40A9-C84B-A468-69275340FA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POKRETANJE KAZNENOG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POSTUPKA - SUD</a:t>
          </a:r>
        </a:p>
      </dgm:t>
    </dgm:pt>
    <dgm:pt modelId="{6BD767F6-B383-AB40-BF98-883AD4EF230F}" type="parTrans" cxnId="{97F1CE2C-9FE7-AF41-AB1D-6518617A2733}">
      <dgm:prSet/>
      <dgm:spPr/>
    </dgm:pt>
    <dgm:pt modelId="{698E1337-80C0-C743-B6F3-37AF01B29FFA}" type="sibTrans" cxnId="{97F1CE2C-9FE7-AF41-AB1D-6518617A2733}">
      <dgm:prSet/>
      <dgm:spPr/>
    </dgm:pt>
    <dgm:pt modelId="{458A8343-2F48-FC4F-9AC7-FC3089DBF577}" type="pres">
      <dgm:prSet presAssocID="{D8DDC0D1-F1A5-3D4C-8167-E0B1328B42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3C6BAE-3329-5B46-8A12-F2A8D9A281DC}" type="pres">
      <dgm:prSet presAssocID="{1E2D8EAE-8762-C647-8034-5F7AC2A91228}" presName="hierRoot1" presStyleCnt="0">
        <dgm:presLayoutVars>
          <dgm:hierBranch/>
        </dgm:presLayoutVars>
      </dgm:prSet>
      <dgm:spPr/>
    </dgm:pt>
    <dgm:pt modelId="{43AFA402-B6D1-9143-A6F5-037E8D731B0D}" type="pres">
      <dgm:prSet presAssocID="{1E2D8EAE-8762-C647-8034-5F7AC2A91228}" presName="rootComposite1" presStyleCnt="0"/>
      <dgm:spPr/>
    </dgm:pt>
    <dgm:pt modelId="{2294BA9A-F5A1-AE4F-9C21-92B11D2E7F20}" type="pres">
      <dgm:prSet presAssocID="{1E2D8EAE-8762-C647-8034-5F7AC2A91228}" presName="rootText1" presStyleLbl="node0" presStyleIdx="0" presStyleCnt="1">
        <dgm:presLayoutVars>
          <dgm:chPref val="3"/>
        </dgm:presLayoutVars>
      </dgm:prSet>
      <dgm:spPr/>
    </dgm:pt>
    <dgm:pt modelId="{46536EC0-4C05-C945-9BD6-523B09EFF1FE}" type="pres">
      <dgm:prSet presAssocID="{1E2D8EAE-8762-C647-8034-5F7AC2A91228}" presName="rootConnector1" presStyleLbl="node1" presStyleIdx="0" presStyleCnt="0"/>
      <dgm:spPr/>
    </dgm:pt>
    <dgm:pt modelId="{ED864C39-ACBC-B04A-816E-E4FAB3AE1455}" type="pres">
      <dgm:prSet presAssocID="{1E2D8EAE-8762-C647-8034-5F7AC2A91228}" presName="hierChild2" presStyleCnt="0"/>
      <dgm:spPr/>
    </dgm:pt>
    <dgm:pt modelId="{9CB568C3-D6DB-4B41-82C4-895F22A94F2E}" type="pres">
      <dgm:prSet presAssocID="{418DC5CF-E761-464F-9229-95CCA4E3ECC6}" presName="Name35" presStyleLbl="parChTrans1D2" presStyleIdx="0" presStyleCnt="3"/>
      <dgm:spPr/>
    </dgm:pt>
    <dgm:pt modelId="{57701EE9-8590-5D4C-B14F-F1773C9FE38E}" type="pres">
      <dgm:prSet presAssocID="{A2678E1F-404D-9F4D-94D8-7EFACFA6F5D8}" presName="hierRoot2" presStyleCnt="0">
        <dgm:presLayoutVars>
          <dgm:hierBranch/>
        </dgm:presLayoutVars>
      </dgm:prSet>
      <dgm:spPr/>
    </dgm:pt>
    <dgm:pt modelId="{F82BA35F-6A5F-3149-A441-1EEBEB5D286C}" type="pres">
      <dgm:prSet presAssocID="{A2678E1F-404D-9F4D-94D8-7EFACFA6F5D8}" presName="rootComposite" presStyleCnt="0"/>
      <dgm:spPr/>
    </dgm:pt>
    <dgm:pt modelId="{77DE796D-9BB5-004C-B1CB-C2480C45087D}" type="pres">
      <dgm:prSet presAssocID="{A2678E1F-404D-9F4D-94D8-7EFACFA6F5D8}" presName="rootText" presStyleLbl="node2" presStyleIdx="0" presStyleCnt="3">
        <dgm:presLayoutVars>
          <dgm:chPref val="3"/>
        </dgm:presLayoutVars>
      </dgm:prSet>
      <dgm:spPr/>
    </dgm:pt>
    <dgm:pt modelId="{6F0128C8-89AA-634A-815E-7A1769A6BBAB}" type="pres">
      <dgm:prSet presAssocID="{A2678E1F-404D-9F4D-94D8-7EFACFA6F5D8}" presName="rootConnector" presStyleLbl="node2" presStyleIdx="0" presStyleCnt="3"/>
      <dgm:spPr/>
    </dgm:pt>
    <dgm:pt modelId="{0710610F-EDF9-0C45-98A5-C705C82C8057}" type="pres">
      <dgm:prSet presAssocID="{A2678E1F-404D-9F4D-94D8-7EFACFA6F5D8}" presName="hierChild4" presStyleCnt="0"/>
      <dgm:spPr/>
    </dgm:pt>
    <dgm:pt modelId="{C866194A-49A8-5148-96AC-2259419F0A64}" type="pres">
      <dgm:prSet presAssocID="{A2678E1F-404D-9F4D-94D8-7EFACFA6F5D8}" presName="hierChild5" presStyleCnt="0"/>
      <dgm:spPr/>
    </dgm:pt>
    <dgm:pt modelId="{0E088E4D-327E-374B-818B-C5D8C86993CD}" type="pres">
      <dgm:prSet presAssocID="{C60C5EAD-E903-EA4A-A398-E472E10A27C9}" presName="Name35" presStyleLbl="parChTrans1D2" presStyleIdx="1" presStyleCnt="3"/>
      <dgm:spPr/>
    </dgm:pt>
    <dgm:pt modelId="{E54E9AB6-B3C7-7346-B383-0A90B3354C3D}" type="pres">
      <dgm:prSet presAssocID="{C8AF592C-9BF8-F04F-9EC0-9017601E1AB6}" presName="hierRoot2" presStyleCnt="0">
        <dgm:presLayoutVars>
          <dgm:hierBranch/>
        </dgm:presLayoutVars>
      </dgm:prSet>
      <dgm:spPr/>
    </dgm:pt>
    <dgm:pt modelId="{1347E3ED-EA60-5F48-B194-B4F17B9C764B}" type="pres">
      <dgm:prSet presAssocID="{C8AF592C-9BF8-F04F-9EC0-9017601E1AB6}" presName="rootComposite" presStyleCnt="0"/>
      <dgm:spPr/>
    </dgm:pt>
    <dgm:pt modelId="{5F88A75B-C2F9-5F45-9B86-26730ECB4BCA}" type="pres">
      <dgm:prSet presAssocID="{C8AF592C-9BF8-F04F-9EC0-9017601E1AB6}" presName="rootText" presStyleLbl="node2" presStyleIdx="1" presStyleCnt="3">
        <dgm:presLayoutVars>
          <dgm:chPref val="3"/>
        </dgm:presLayoutVars>
      </dgm:prSet>
      <dgm:spPr/>
    </dgm:pt>
    <dgm:pt modelId="{A9D05CF7-ED26-5C4A-A3C9-BB16F3D39C29}" type="pres">
      <dgm:prSet presAssocID="{C8AF592C-9BF8-F04F-9EC0-9017601E1AB6}" presName="rootConnector" presStyleLbl="node2" presStyleIdx="1" presStyleCnt="3"/>
      <dgm:spPr/>
    </dgm:pt>
    <dgm:pt modelId="{164F496D-E91B-8E42-9599-01556685357B}" type="pres">
      <dgm:prSet presAssocID="{C8AF592C-9BF8-F04F-9EC0-9017601E1AB6}" presName="hierChild4" presStyleCnt="0"/>
      <dgm:spPr/>
    </dgm:pt>
    <dgm:pt modelId="{77532DA7-BF5C-1746-9BD1-E8AA76FD65C9}" type="pres">
      <dgm:prSet presAssocID="{5687ED70-C9DF-5746-B1DD-E90AD8B8FB42}" presName="Name35" presStyleLbl="parChTrans1D3" presStyleIdx="0" presStyleCnt="1"/>
      <dgm:spPr/>
    </dgm:pt>
    <dgm:pt modelId="{93DDA602-F23F-CA43-8270-3ADE7E52E751}" type="pres">
      <dgm:prSet presAssocID="{DBA8C58A-73DB-B64F-BEAB-B41B90AC8930}" presName="hierRoot2" presStyleCnt="0">
        <dgm:presLayoutVars>
          <dgm:hierBranch/>
        </dgm:presLayoutVars>
      </dgm:prSet>
      <dgm:spPr/>
    </dgm:pt>
    <dgm:pt modelId="{07045CFE-8499-7D49-AB4E-449F53143B66}" type="pres">
      <dgm:prSet presAssocID="{DBA8C58A-73DB-B64F-BEAB-B41B90AC8930}" presName="rootComposite" presStyleCnt="0"/>
      <dgm:spPr/>
    </dgm:pt>
    <dgm:pt modelId="{5DCAF59E-4A2E-2C49-AD78-6ED7DEB2549F}" type="pres">
      <dgm:prSet presAssocID="{DBA8C58A-73DB-B64F-BEAB-B41B90AC8930}" presName="rootText" presStyleLbl="node3" presStyleIdx="0" presStyleCnt="1">
        <dgm:presLayoutVars>
          <dgm:chPref val="3"/>
        </dgm:presLayoutVars>
      </dgm:prSet>
      <dgm:spPr/>
    </dgm:pt>
    <dgm:pt modelId="{FF1705B2-049C-4C4E-81CF-BC71215ED02E}" type="pres">
      <dgm:prSet presAssocID="{DBA8C58A-73DB-B64F-BEAB-B41B90AC8930}" presName="rootConnector" presStyleLbl="node3" presStyleIdx="0" presStyleCnt="1"/>
      <dgm:spPr/>
    </dgm:pt>
    <dgm:pt modelId="{BF7C7E81-4463-3B4F-AA90-FCCFA62EF17F}" type="pres">
      <dgm:prSet presAssocID="{DBA8C58A-73DB-B64F-BEAB-B41B90AC8930}" presName="hierChild4" presStyleCnt="0"/>
      <dgm:spPr/>
    </dgm:pt>
    <dgm:pt modelId="{0EFD9437-4894-4F42-839F-BBC0131FBBD7}" type="pres">
      <dgm:prSet presAssocID="{9972201F-EB2C-D24D-81C7-D40861C17C5A}" presName="Name35" presStyleLbl="parChTrans1D4" presStyleIdx="0" presStyleCnt="6"/>
      <dgm:spPr/>
    </dgm:pt>
    <dgm:pt modelId="{4FC0B289-3B15-7643-BF31-DA4A3A6F2ED0}" type="pres">
      <dgm:prSet presAssocID="{9653BE43-336C-5246-883B-D97E92419AC4}" presName="hierRoot2" presStyleCnt="0">
        <dgm:presLayoutVars>
          <dgm:hierBranch val="r"/>
        </dgm:presLayoutVars>
      </dgm:prSet>
      <dgm:spPr/>
    </dgm:pt>
    <dgm:pt modelId="{5A72F752-12DA-7C48-9AE8-531848B42F85}" type="pres">
      <dgm:prSet presAssocID="{9653BE43-336C-5246-883B-D97E92419AC4}" presName="rootComposite" presStyleCnt="0"/>
      <dgm:spPr/>
    </dgm:pt>
    <dgm:pt modelId="{B6D048EB-FD86-BF4F-BF4F-C636C5B0786D}" type="pres">
      <dgm:prSet presAssocID="{9653BE43-336C-5246-883B-D97E92419AC4}" presName="rootText" presStyleLbl="node4" presStyleIdx="0" presStyleCnt="6">
        <dgm:presLayoutVars>
          <dgm:chPref val="3"/>
        </dgm:presLayoutVars>
      </dgm:prSet>
      <dgm:spPr/>
    </dgm:pt>
    <dgm:pt modelId="{B0FFC27D-DE55-B348-953A-AF6EDBDD7067}" type="pres">
      <dgm:prSet presAssocID="{9653BE43-336C-5246-883B-D97E92419AC4}" presName="rootConnector" presStyleLbl="node4" presStyleIdx="0" presStyleCnt="6"/>
      <dgm:spPr/>
    </dgm:pt>
    <dgm:pt modelId="{1DC2B365-FD1F-A14B-959A-2B824F5499F2}" type="pres">
      <dgm:prSet presAssocID="{9653BE43-336C-5246-883B-D97E92419AC4}" presName="hierChild4" presStyleCnt="0"/>
      <dgm:spPr/>
    </dgm:pt>
    <dgm:pt modelId="{FE518C80-06B9-C548-8297-28BA9A91C651}" type="pres">
      <dgm:prSet presAssocID="{A66E7DFF-9962-2B41-AD9D-051F170CE3F1}" presName="Name50" presStyleLbl="parChTrans1D4" presStyleIdx="1" presStyleCnt="6"/>
      <dgm:spPr/>
    </dgm:pt>
    <dgm:pt modelId="{4354991E-0DDE-0744-9548-D62C3A52DEBE}" type="pres">
      <dgm:prSet presAssocID="{BEDA5C70-5A8F-0049-B107-B2B7BA189794}" presName="hierRoot2" presStyleCnt="0">
        <dgm:presLayoutVars>
          <dgm:hierBranch val="r"/>
        </dgm:presLayoutVars>
      </dgm:prSet>
      <dgm:spPr/>
    </dgm:pt>
    <dgm:pt modelId="{934BA6F3-E691-3944-B582-DAA4511CDE41}" type="pres">
      <dgm:prSet presAssocID="{BEDA5C70-5A8F-0049-B107-B2B7BA189794}" presName="rootComposite" presStyleCnt="0"/>
      <dgm:spPr/>
    </dgm:pt>
    <dgm:pt modelId="{1101CB94-3EFD-9040-B6C3-D1963523F27E}" type="pres">
      <dgm:prSet presAssocID="{BEDA5C70-5A8F-0049-B107-B2B7BA189794}" presName="rootText" presStyleLbl="node4" presStyleIdx="1" presStyleCnt="6">
        <dgm:presLayoutVars>
          <dgm:chPref val="3"/>
        </dgm:presLayoutVars>
      </dgm:prSet>
      <dgm:spPr/>
    </dgm:pt>
    <dgm:pt modelId="{488F7307-85F0-744F-AA89-DB4FE611066C}" type="pres">
      <dgm:prSet presAssocID="{BEDA5C70-5A8F-0049-B107-B2B7BA189794}" presName="rootConnector" presStyleLbl="node4" presStyleIdx="1" presStyleCnt="6"/>
      <dgm:spPr/>
    </dgm:pt>
    <dgm:pt modelId="{761B8F41-7050-3844-A043-71D8192ECD16}" type="pres">
      <dgm:prSet presAssocID="{BEDA5C70-5A8F-0049-B107-B2B7BA189794}" presName="hierChild4" presStyleCnt="0"/>
      <dgm:spPr/>
    </dgm:pt>
    <dgm:pt modelId="{2E02C038-4B7A-DA4E-A0C0-04CCDF598A07}" type="pres">
      <dgm:prSet presAssocID="{BEDA5C70-5A8F-0049-B107-B2B7BA189794}" presName="hierChild5" presStyleCnt="0"/>
      <dgm:spPr/>
    </dgm:pt>
    <dgm:pt modelId="{D9A2988D-7062-0E4B-981A-4CA32DB5F900}" type="pres">
      <dgm:prSet presAssocID="{2CE9B634-6B48-A740-A654-BAC32F8097E7}" presName="Name50" presStyleLbl="parChTrans1D4" presStyleIdx="2" presStyleCnt="6"/>
      <dgm:spPr/>
    </dgm:pt>
    <dgm:pt modelId="{C07BB135-6543-C642-B44C-90460E9CBBBD}" type="pres">
      <dgm:prSet presAssocID="{FB088C1D-4E8F-BB4B-A51F-6BF637EA90B5}" presName="hierRoot2" presStyleCnt="0">
        <dgm:presLayoutVars>
          <dgm:hierBranch val="r"/>
        </dgm:presLayoutVars>
      </dgm:prSet>
      <dgm:spPr/>
    </dgm:pt>
    <dgm:pt modelId="{58FA1303-0562-B441-88E5-08CD6DD50FF9}" type="pres">
      <dgm:prSet presAssocID="{FB088C1D-4E8F-BB4B-A51F-6BF637EA90B5}" presName="rootComposite" presStyleCnt="0"/>
      <dgm:spPr/>
    </dgm:pt>
    <dgm:pt modelId="{A6081A91-AA8B-B142-9867-0C2E436BB2F6}" type="pres">
      <dgm:prSet presAssocID="{FB088C1D-4E8F-BB4B-A51F-6BF637EA90B5}" presName="rootText" presStyleLbl="node4" presStyleIdx="2" presStyleCnt="6">
        <dgm:presLayoutVars>
          <dgm:chPref val="3"/>
        </dgm:presLayoutVars>
      </dgm:prSet>
      <dgm:spPr/>
    </dgm:pt>
    <dgm:pt modelId="{406D5695-606B-C648-AE53-6C6F53634841}" type="pres">
      <dgm:prSet presAssocID="{FB088C1D-4E8F-BB4B-A51F-6BF637EA90B5}" presName="rootConnector" presStyleLbl="node4" presStyleIdx="2" presStyleCnt="6"/>
      <dgm:spPr/>
    </dgm:pt>
    <dgm:pt modelId="{FFDEDE62-0610-3248-850F-A4DFF5B2667E}" type="pres">
      <dgm:prSet presAssocID="{FB088C1D-4E8F-BB4B-A51F-6BF637EA90B5}" presName="hierChild4" presStyleCnt="0"/>
      <dgm:spPr/>
    </dgm:pt>
    <dgm:pt modelId="{4C83B075-C51F-C245-A777-1BAE758FDD6D}" type="pres">
      <dgm:prSet presAssocID="{FB088C1D-4E8F-BB4B-A51F-6BF637EA90B5}" presName="hierChild5" presStyleCnt="0"/>
      <dgm:spPr/>
    </dgm:pt>
    <dgm:pt modelId="{2167D4C8-1FF5-5045-97CB-3A0A7E17EFAF}" type="pres">
      <dgm:prSet presAssocID="{9653BE43-336C-5246-883B-D97E92419AC4}" presName="hierChild5" presStyleCnt="0"/>
      <dgm:spPr/>
    </dgm:pt>
    <dgm:pt modelId="{D9F316F0-7CEA-0947-9818-2178F1530720}" type="pres">
      <dgm:prSet presAssocID="{69B5BBA5-76D2-4A4A-8F23-2BBE45189FB2}" presName="Name35" presStyleLbl="parChTrans1D4" presStyleIdx="3" presStyleCnt="6"/>
      <dgm:spPr/>
    </dgm:pt>
    <dgm:pt modelId="{08C8045F-C6EA-5546-B4FA-7A60714C360F}" type="pres">
      <dgm:prSet presAssocID="{2C2C3F29-8613-FB46-AF6C-33CA1091AEAF}" presName="hierRoot2" presStyleCnt="0">
        <dgm:presLayoutVars>
          <dgm:hierBranch val="r"/>
        </dgm:presLayoutVars>
      </dgm:prSet>
      <dgm:spPr/>
    </dgm:pt>
    <dgm:pt modelId="{7C1E65C2-3557-6B46-B9ED-3C042C04C37D}" type="pres">
      <dgm:prSet presAssocID="{2C2C3F29-8613-FB46-AF6C-33CA1091AEAF}" presName="rootComposite" presStyleCnt="0"/>
      <dgm:spPr/>
    </dgm:pt>
    <dgm:pt modelId="{7A4C7D37-5862-1342-8F77-D51F9B6E8B7E}" type="pres">
      <dgm:prSet presAssocID="{2C2C3F29-8613-FB46-AF6C-33CA1091AEAF}" presName="rootText" presStyleLbl="node4" presStyleIdx="3" presStyleCnt="6">
        <dgm:presLayoutVars>
          <dgm:chPref val="3"/>
        </dgm:presLayoutVars>
      </dgm:prSet>
      <dgm:spPr/>
    </dgm:pt>
    <dgm:pt modelId="{332A931A-69C2-EF49-9134-8BA00A8A1D6D}" type="pres">
      <dgm:prSet presAssocID="{2C2C3F29-8613-FB46-AF6C-33CA1091AEAF}" presName="rootConnector" presStyleLbl="node4" presStyleIdx="3" presStyleCnt="6"/>
      <dgm:spPr/>
    </dgm:pt>
    <dgm:pt modelId="{8D1AC6F0-D2AE-D24A-AC09-38964842C97A}" type="pres">
      <dgm:prSet presAssocID="{2C2C3F29-8613-FB46-AF6C-33CA1091AEAF}" presName="hierChild4" presStyleCnt="0"/>
      <dgm:spPr/>
    </dgm:pt>
    <dgm:pt modelId="{11ECAEC1-7053-1D4D-8F57-2C809DA9C0C9}" type="pres">
      <dgm:prSet presAssocID="{323F2C5A-5D96-134F-8D0C-DCE2DF53E5C9}" presName="Name50" presStyleLbl="parChTrans1D4" presStyleIdx="4" presStyleCnt="6"/>
      <dgm:spPr/>
    </dgm:pt>
    <dgm:pt modelId="{B2261AED-CB9F-6E48-8E95-6BB85211ACAD}" type="pres">
      <dgm:prSet presAssocID="{31F99E7E-0AE9-144D-9146-235A8120B29C}" presName="hierRoot2" presStyleCnt="0">
        <dgm:presLayoutVars>
          <dgm:hierBranch val="r"/>
        </dgm:presLayoutVars>
      </dgm:prSet>
      <dgm:spPr/>
    </dgm:pt>
    <dgm:pt modelId="{11F90707-AB4E-4E44-AE3E-66B5B29688B2}" type="pres">
      <dgm:prSet presAssocID="{31F99E7E-0AE9-144D-9146-235A8120B29C}" presName="rootComposite" presStyleCnt="0"/>
      <dgm:spPr/>
    </dgm:pt>
    <dgm:pt modelId="{9BD4B7B5-DBE4-0248-8B5C-D92D19C3898D}" type="pres">
      <dgm:prSet presAssocID="{31F99E7E-0AE9-144D-9146-235A8120B29C}" presName="rootText" presStyleLbl="node4" presStyleIdx="4" presStyleCnt="6">
        <dgm:presLayoutVars>
          <dgm:chPref val="3"/>
        </dgm:presLayoutVars>
      </dgm:prSet>
      <dgm:spPr/>
    </dgm:pt>
    <dgm:pt modelId="{54DDC1EE-E649-224F-9373-2D724EF7B5E7}" type="pres">
      <dgm:prSet presAssocID="{31F99E7E-0AE9-144D-9146-235A8120B29C}" presName="rootConnector" presStyleLbl="node4" presStyleIdx="4" presStyleCnt="6"/>
      <dgm:spPr/>
    </dgm:pt>
    <dgm:pt modelId="{EF5564C5-E6C4-884C-9617-1E69D48D0364}" type="pres">
      <dgm:prSet presAssocID="{31F99E7E-0AE9-144D-9146-235A8120B29C}" presName="hierChild4" presStyleCnt="0"/>
      <dgm:spPr/>
    </dgm:pt>
    <dgm:pt modelId="{0F063BDA-1A0F-474F-8A89-0163CF2D5AD9}" type="pres">
      <dgm:prSet presAssocID="{31F99E7E-0AE9-144D-9146-235A8120B29C}" presName="hierChild5" presStyleCnt="0"/>
      <dgm:spPr/>
    </dgm:pt>
    <dgm:pt modelId="{836E1B38-F249-DE4C-8D15-F42A22F8E000}" type="pres">
      <dgm:prSet presAssocID="{953B5ACB-ED4F-9F40-95D8-F252D6680BF2}" presName="Name50" presStyleLbl="parChTrans1D4" presStyleIdx="5" presStyleCnt="6"/>
      <dgm:spPr/>
    </dgm:pt>
    <dgm:pt modelId="{F7299C71-C304-934C-8E1B-0AAB285DA67F}" type="pres">
      <dgm:prSet presAssocID="{33C2DF13-AD0B-7F47-80B0-2B7800F45016}" presName="hierRoot2" presStyleCnt="0">
        <dgm:presLayoutVars>
          <dgm:hierBranch val="r"/>
        </dgm:presLayoutVars>
      </dgm:prSet>
      <dgm:spPr/>
    </dgm:pt>
    <dgm:pt modelId="{F62E5F92-B8ED-DA45-B249-DAFCD9F0730C}" type="pres">
      <dgm:prSet presAssocID="{33C2DF13-AD0B-7F47-80B0-2B7800F45016}" presName="rootComposite" presStyleCnt="0"/>
      <dgm:spPr/>
    </dgm:pt>
    <dgm:pt modelId="{00504282-2A6A-AF44-BA2C-7471FF3A8ACE}" type="pres">
      <dgm:prSet presAssocID="{33C2DF13-AD0B-7F47-80B0-2B7800F45016}" presName="rootText" presStyleLbl="node4" presStyleIdx="5" presStyleCnt="6">
        <dgm:presLayoutVars>
          <dgm:chPref val="3"/>
        </dgm:presLayoutVars>
      </dgm:prSet>
      <dgm:spPr/>
    </dgm:pt>
    <dgm:pt modelId="{B4E0E1DC-4A53-C349-9DFA-370FF3B448CC}" type="pres">
      <dgm:prSet presAssocID="{33C2DF13-AD0B-7F47-80B0-2B7800F45016}" presName="rootConnector" presStyleLbl="node4" presStyleIdx="5" presStyleCnt="6"/>
      <dgm:spPr/>
    </dgm:pt>
    <dgm:pt modelId="{215A47C5-7367-5944-84DE-67AA55B39274}" type="pres">
      <dgm:prSet presAssocID="{33C2DF13-AD0B-7F47-80B0-2B7800F45016}" presName="hierChild4" presStyleCnt="0"/>
      <dgm:spPr/>
    </dgm:pt>
    <dgm:pt modelId="{1376ABC1-5E94-5C42-9C65-0EB4809B0EE1}" type="pres">
      <dgm:prSet presAssocID="{33C2DF13-AD0B-7F47-80B0-2B7800F45016}" presName="hierChild5" presStyleCnt="0"/>
      <dgm:spPr/>
    </dgm:pt>
    <dgm:pt modelId="{4331D1C5-A407-8C4B-AAD5-2FEFD366A811}" type="pres">
      <dgm:prSet presAssocID="{2C2C3F29-8613-FB46-AF6C-33CA1091AEAF}" presName="hierChild5" presStyleCnt="0"/>
      <dgm:spPr/>
    </dgm:pt>
    <dgm:pt modelId="{6D90179B-60BF-7646-9335-FCD851101F17}" type="pres">
      <dgm:prSet presAssocID="{DBA8C58A-73DB-B64F-BEAB-B41B90AC8930}" presName="hierChild5" presStyleCnt="0"/>
      <dgm:spPr/>
    </dgm:pt>
    <dgm:pt modelId="{642E85DA-CDCB-BB47-8053-808493770F6F}" type="pres">
      <dgm:prSet presAssocID="{C8AF592C-9BF8-F04F-9EC0-9017601E1AB6}" presName="hierChild5" presStyleCnt="0"/>
      <dgm:spPr/>
    </dgm:pt>
    <dgm:pt modelId="{4E559C6B-1704-734B-AB1A-F04B0DAC2D16}" type="pres">
      <dgm:prSet presAssocID="{6BD767F6-B383-AB40-BF98-883AD4EF230F}" presName="Name35" presStyleLbl="parChTrans1D2" presStyleIdx="2" presStyleCnt="3"/>
      <dgm:spPr/>
    </dgm:pt>
    <dgm:pt modelId="{D4684C0A-B9CC-AE44-9445-626C2D52457C}" type="pres">
      <dgm:prSet presAssocID="{3A2AC950-40A9-C84B-A468-69275340FAE5}" presName="hierRoot2" presStyleCnt="0">
        <dgm:presLayoutVars>
          <dgm:hierBranch/>
        </dgm:presLayoutVars>
      </dgm:prSet>
      <dgm:spPr/>
    </dgm:pt>
    <dgm:pt modelId="{66A8D85E-B12D-BC40-BDEA-8872F805BFFE}" type="pres">
      <dgm:prSet presAssocID="{3A2AC950-40A9-C84B-A468-69275340FAE5}" presName="rootComposite" presStyleCnt="0"/>
      <dgm:spPr/>
    </dgm:pt>
    <dgm:pt modelId="{D605B3CE-5744-E44B-8F1D-801A28369707}" type="pres">
      <dgm:prSet presAssocID="{3A2AC950-40A9-C84B-A468-69275340FAE5}" presName="rootText" presStyleLbl="node2" presStyleIdx="2" presStyleCnt="3">
        <dgm:presLayoutVars>
          <dgm:chPref val="3"/>
        </dgm:presLayoutVars>
      </dgm:prSet>
      <dgm:spPr/>
    </dgm:pt>
    <dgm:pt modelId="{84B753EB-CBF1-5E4F-8CF8-59CC398FCC2B}" type="pres">
      <dgm:prSet presAssocID="{3A2AC950-40A9-C84B-A468-69275340FAE5}" presName="rootConnector" presStyleLbl="node2" presStyleIdx="2" presStyleCnt="3"/>
      <dgm:spPr/>
    </dgm:pt>
    <dgm:pt modelId="{E4EA4212-BCE3-414C-AA03-1B2EA2408BF0}" type="pres">
      <dgm:prSet presAssocID="{3A2AC950-40A9-C84B-A468-69275340FAE5}" presName="hierChild4" presStyleCnt="0"/>
      <dgm:spPr/>
    </dgm:pt>
    <dgm:pt modelId="{510B5DA2-707B-F145-B9F0-B99736D38A8A}" type="pres">
      <dgm:prSet presAssocID="{3A2AC950-40A9-C84B-A468-69275340FAE5}" presName="hierChild5" presStyleCnt="0"/>
      <dgm:spPr/>
    </dgm:pt>
    <dgm:pt modelId="{481697F1-B876-2C42-B392-C062924B96DE}" type="pres">
      <dgm:prSet presAssocID="{1E2D8EAE-8762-C647-8034-5F7AC2A91228}" presName="hierChild3" presStyleCnt="0"/>
      <dgm:spPr/>
    </dgm:pt>
  </dgm:ptLst>
  <dgm:cxnLst>
    <dgm:cxn modelId="{2392DE04-F4FB-5644-9890-36E7236D6A36}" type="presOf" srcId="{953B5ACB-ED4F-9F40-95D8-F252D6680BF2}" destId="{836E1B38-F249-DE4C-8D15-F42A22F8E000}" srcOrd="0" destOrd="0" presId="urn:microsoft.com/office/officeart/2005/8/layout/orgChart1"/>
    <dgm:cxn modelId="{9DDCE30F-6CEC-4D44-86FD-3A7A1DD3F6DA}" srcId="{1E2D8EAE-8762-C647-8034-5F7AC2A91228}" destId="{C8AF592C-9BF8-F04F-9EC0-9017601E1AB6}" srcOrd="1" destOrd="0" parTransId="{C60C5EAD-E903-EA4A-A398-E472E10A27C9}" sibTransId="{B957BCD5-9200-1B42-A40E-0B0F3470AAEB}"/>
    <dgm:cxn modelId="{96EB2E11-8C1C-AF43-BA50-B0076CE720EA}" srcId="{DBA8C58A-73DB-B64F-BEAB-B41B90AC8930}" destId="{9653BE43-336C-5246-883B-D97E92419AC4}" srcOrd="0" destOrd="0" parTransId="{9972201F-EB2C-D24D-81C7-D40861C17C5A}" sibTransId="{A476038A-1E0A-3D4F-92DB-81CA2F32B59A}"/>
    <dgm:cxn modelId="{4ADF7511-12C6-F54B-B2BF-F3DAC26E8E70}" type="presOf" srcId="{D8DDC0D1-F1A5-3D4C-8167-E0B1328B4296}" destId="{458A8343-2F48-FC4F-9AC7-FC3089DBF577}" srcOrd="0" destOrd="0" presId="urn:microsoft.com/office/officeart/2005/8/layout/orgChart1"/>
    <dgm:cxn modelId="{36D4721A-531E-A84C-A088-C558F78B2B61}" type="presOf" srcId="{2CE9B634-6B48-A740-A654-BAC32F8097E7}" destId="{D9A2988D-7062-0E4B-981A-4CA32DB5F900}" srcOrd="0" destOrd="0" presId="urn:microsoft.com/office/officeart/2005/8/layout/orgChart1"/>
    <dgm:cxn modelId="{4F48051C-F2E1-C144-9F4A-4406802B1380}" type="presOf" srcId="{A2678E1F-404D-9F4D-94D8-7EFACFA6F5D8}" destId="{77DE796D-9BB5-004C-B1CB-C2480C45087D}" srcOrd="0" destOrd="0" presId="urn:microsoft.com/office/officeart/2005/8/layout/orgChart1"/>
    <dgm:cxn modelId="{01C7341C-A180-214C-8D1D-81A23C57A878}" type="presOf" srcId="{BEDA5C70-5A8F-0049-B107-B2B7BA189794}" destId="{488F7307-85F0-744F-AA89-DB4FE611066C}" srcOrd="1" destOrd="0" presId="urn:microsoft.com/office/officeart/2005/8/layout/orgChart1"/>
    <dgm:cxn modelId="{834BCD23-E53F-7448-AE42-8745F06E018B}" srcId="{2C2C3F29-8613-FB46-AF6C-33CA1091AEAF}" destId="{31F99E7E-0AE9-144D-9146-235A8120B29C}" srcOrd="0" destOrd="0" parTransId="{323F2C5A-5D96-134F-8D0C-DCE2DF53E5C9}" sibTransId="{F73EBD03-DA4B-9140-B521-F4AF98BD5BF9}"/>
    <dgm:cxn modelId="{ECDBD628-C4B5-3340-A01F-19B1F22980A4}" type="presOf" srcId="{FB088C1D-4E8F-BB4B-A51F-6BF637EA90B5}" destId="{406D5695-606B-C648-AE53-6C6F53634841}" srcOrd="1" destOrd="0" presId="urn:microsoft.com/office/officeart/2005/8/layout/orgChart1"/>
    <dgm:cxn modelId="{97F1CE2C-9FE7-AF41-AB1D-6518617A2733}" srcId="{1E2D8EAE-8762-C647-8034-5F7AC2A91228}" destId="{3A2AC950-40A9-C84B-A468-69275340FAE5}" srcOrd="2" destOrd="0" parTransId="{6BD767F6-B383-AB40-BF98-883AD4EF230F}" sibTransId="{698E1337-80C0-C743-B6F3-37AF01B29FFA}"/>
    <dgm:cxn modelId="{161B7F2F-0E65-4048-B0B2-BA05F7D5D5B4}" type="presOf" srcId="{C8AF592C-9BF8-F04F-9EC0-9017601E1AB6}" destId="{A9D05CF7-ED26-5C4A-A3C9-BB16F3D39C29}" srcOrd="1" destOrd="0" presId="urn:microsoft.com/office/officeart/2005/8/layout/orgChart1"/>
    <dgm:cxn modelId="{1E4FA031-13B8-E24C-9EF7-E65E2B5D2F19}" type="presOf" srcId="{DBA8C58A-73DB-B64F-BEAB-B41B90AC8930}" destId="{5DCAF59E-4A2E-2C49-AD78-6ED7DEB2549F}" srcOrd="0" destOrd="0" presId="urn:microsoft.com/office/officeart/2005/8/layout/orgChart1"/>
    <dgm:cxn modelId="{01296633-493A-A943-866A-9D9A6A9FCE5E}" type="presOf" srcId="{418DC5CF-E761-464F-9229-95CCA4E3ECC6}" destId="{9CB568C3-D6DB-4B41-82C4-895F22A94F2E}" srcOrd="0" destOrd="0" presId="urn:microsoft.com/office/officeart/2005/8/layout/orgChart1"/>
    <dgm:cxn modelId="{A89CE234-34C7-D24B-9B45-AE6BB27FD8D6}" type="presOf" srcId="{1E2D8EAE-8762-C647-8034-5F7AC2A91228}" destId="{46536EC0-4C05-C945-9BD6-523B09EFF1FE}" srcOrd="1" destOrd="0" presId="urn:microsoft.com/office/officeart/2005/8/layout/orgChart1"/>
    <dgm:cxn modelId="{EF866B37-B03F-834C-A417-8C957AA85DAE}" type="presOf" srcId="{A66E7DFF-9962-2B41-AD9D-051F170CE3F1}" destId="{FE518C80-06B9-C548-8297-28BA9A91C651}" srcOrd="0" destOrd="0" presId="urn:microsoft.com/office/officeart/2005/8/layout/orgChart1"/>
    <dgm:cxn modelId="{B627DA39-5FBF-804E-855A-74EAD5217139}" type="presOf" srcId="{C8AF592C-9BF8-F04F-9EC0-9017601E1AB6}" destId="{5F88A75B-C2F9-5F45-9B86-26730ECB4BCA}" srcOrd="0" destOrd="0" presId="urn:microsoft.com/office/officeart/2005/8/layout/orgChart1"/>
    <dgm:cxn modelId="{BA215D3D-9D51-E244-9D27-FB0C6F19B94A}" type="presOf" srcId="{33C2DF13-AD0B-7F47-80B0-2B7800F45016}" destId="{00504282-2A6A-AF44-BA2C-7471FF3A8ACE}" srcOrd="0" destOrd="0" presId="urn:microsoft.com/office/officeart/2005/8/layout/orgChart1"/>
    <dgm:cxn modelId="{0049763F-49A2-E34A-BB9B-895188E9F8A7}" type="presOf" srcId="{3A2AC950-40A9-C84B-A468-69275340FAE5}" destId="{84B753EB-CBF1-5E4F-8CF8-59CC398FCC2B}" srcOrd="1" destOrd="0" presId="urn:microsoft.com/office/officeart/2005/8/layout/orgChart1"/>
    <dgm:cxn modelId="{AE5A4245-D4DB-7A47-BB40-A0B73615359F}" type="presOf" srcId="{A2678E1F-404D-9F4D-94D8-7EFACFA6F5D8}" destId="{6F0128C8-89AA-634A-815E-7A1769A6BBAB}" srcOrd="1" destOrd="0" presId="urn:microsoft.com/office/officeart/2005/8/layout/orgChart1"/>
    <dgm:cxn modelId="{23A0EC47-3DB3-DB4E-BE3D-14C123148402}" srcId="{D8DDC0D1-F1A5-3D4C-8167-E0B1328B4296}" destId="{1E2D8EAE-8762-C647-8034-5F7AC2A91228}" srcOrd="0" destOrd="0" parTransId="{344A9831-B520-594B-9919-80E02C752ACC}" sibTransId="{107E6DED-66F3-4B4C-955B-A9F680F4A894}"/>
    <dgm:cxn modelId="{70C93A53-1E79-B04B-958D-E21B892ABFA1}" type="presOf" srcId="{DBA8C58A-73DB-B64F-BEAB-B41B90AC8930}" destId="{FF1705B2-049C-4C4E-81CF-BC71215ED02E}" srcOrd="1" destOrd="0" presId="urn:microsoft.com/office/officeart/2005/8/layout/orgChart1"/>
    <dgm:cxn modelId="{A404C256-0232-1344-955A-EF395688BE7B}" type="presOf" srcId="{31F99E7E-0AE9-144D-9146-235A8120B29C}" destId="{54DDC1EE-E649-224F-9373-2D724EF7B5E7}" srcOrd="1" destOrd="0" presId="urn:microsoft.com/office/officeart/2005/8/layout/orgChart1"/>
    <dgm:cxn modelId="{7B51D156-A468-0A4A-A760-679F90E694E5}" type="presOf" srcId="{C60C5EAD-E903-EA4A-A398-E472E10A27C9}" destId="{0E088E4D-327E-374B-818B-C5D8C86993CD}" srcOrd="0" destOrd="0" presId="urn:microsoft.com/office/officeart/2005/8/layout/orgChart1"/>
    <dgm:cxn modelId="{D0214F68-9768-D94E-A1C1-94EF0650A923}" type="presOf" srcId="{69B5BBA5-76D2-4A4A-8F23-2BBE45189FB2}" destId="{D9F316F0-7CEA-0947-9818-2178F1530720}" srcOrd="0" destOrd="0" presId="urn:microsoft.com/office/officeart/2005/8/layout/orgChart1"/>
    <dgm:cxn modelId="{5E52716B-BDD4-734F-8F9C-5A98F117C4D2}" type="presOf" srcId="{5687ED70-C9DF-5746-B1DD-E90AD8B8FB42}" destId="{77532DA7-BF5C-1746-9BD1-E8AA76FD65C9}" srcOrd="0" destOrd="0" presId="urn:microsoft.com/office/officeart/2005/8/layout/orgChart1"/>
    <dgm:cxn modelId="{E87AA171-82C1-C34F-8E33-F29263ECCB2E}" type="presOf" srcId="{9972201F-EB2C-D24D-81C7-D40861C17C5A}" destId="{0EFD9437-4894-4F42-839F-BBC0131FBBD7}" srcOrd="0" destOrd="0" presId="urn:microsoft.com/office/officeart/2005/8/layout/orgChart1"/>
    <dgm:cxn modelId="{56D20473-4126-1D46-893D-9E84A53C08FC}" type="presOf" srcId="{9653BE43-336C-5246-883B-D97E92419AC4}" destId="{B6D048EB-FD86-BF4F-BF4F-C636C5B0786D}" srcOrd="0" destOrd="0" presId="urn:microsoft.com/office/officeart/2005/8/layout/orgChart1"/>
    <dgm:cxn modelId="{E715D873-A2D5-7B41-B8E2-C88D4E603900}" srcId="{9653BE43-336C-5246-883B-D97E92419AC4}" destId="{BEDA5C70-5A8F-0049-B107-B2B7BA189794}" srcOrd="0" destOrd="0" parTransId="{A66E7DFF-9962-2B41-AD9D-051F170CE3F1}" sibTransId="{56385385-E9F4-A040-8C8B-1DD7CEF9B6DD}"/>
    <dgm:cxn modelId="{D541FB75-55B2-DF47-867C-5A6E02F24E63}" type="presOf" srcId="{2C2C3F29-8613-FB46-AF6C-33CA1091AEAF}" destId="{332A931A-69C2-EF49-9134-8BA00A8A1D6D}" srcOrd="1" destOrd="0" presId="urn:microsoft.com/office/officeart/2005/8/layout/orgChart1"/>
    <dgm:cxn modelId="{9057DC7D-2A41-6549-8468-BD7E1AA41C6E}" type="presOf" srcId="{9653BE43-336C-5246-883B-D97E92419AC4}" destId="{B0FFC27D-DE55-B348-953A-AF6EDBDD7067}" srcOrd="1" destOrd="0" presId="urn:microsoft.com/office/officeart/2005/8/layout/orgChart1"/>
    <dgm:cxn modelId="{F2C78F84-A83D-9B41-921B-91FBDAD64A27}" type="presOf" srcId="{33C2DF13-AD0B-7F47-80B0-2B7800F45016}" destId="{B4E0E1DC-4A53-C349-9DFA-370FF3B448CC}" srcOrd="1" destOrd="0" presId="urn:microsoft.com/office/officeart/2005/8/layout/orgChart1"/>
    <dgm:cxn modelId="{58A56286-5891-4C4C-89E6-A85CF99EC176}" type="presOf" srcId="{BEDA5C70-5A8F-0049-B107-B2B7BA189794}" destId="{1101CB94-3EFD-9040-B6C3-D1963523F27E}" srcOrd="0" destOrd="0" presId="urn:microsoft.com/office/officeart/2005/8/layout/orgChart1"/>
    <dgm:cxn modelId="{1BAA0F88-5535-8048-B8DF-80055889763B}" type="presOf" srcId="{3A2AC950-40A9-C84B-A468-69275340FAE5}" destId="{D605B3CE-5744-E44B-8F1D-801A28369707}" srcOrd="0" destOrd="0" presId="urn:microsoft.com/office/officeart/2005/8/layout/orgChart1"/>
    <dgm:cxn modelId="{658663A4-59E3-2449-A9E2-15E7587F60F6}" type="presOf" srcId="{2C2C3F29-8613-FB46-AF6C-33CA1091AEAF}" destId="{7A4C7D37-5862-1342-8F77-D51F9B6E8B7E}" srcOrd="0" destOrd="0" presId="urn:microsoft.com/office/officeart/2005/8/layout/orgChart1"/>
    <dgm:cxn modelId="{631EDAB2-C087-8E44-B401-AC9E3FEBF4E2}" srcId="{2C2C3F29-8613-FB46-AF6C-33CA1091AEAF}" destId="{33C2DF13-AD0B-7F47-80B0-2B7800F45016}" srcOrd="1" destOrd="0" parTransId="{953B5ACB-ED4F-9F40-95D8-F252D6680BF2}" sibTransId="{D20BA949-B9C4-884F-990C-25A2AE2B1450}"/>
    <dgm:cxn modelId="{BC2C34B3-3A55-0949-A9C0-ECEA55721C5D}" srcId="{DBA8C58A-73DB-B64F-BEAB-B41B90AC8930}" destId="{2C2C3F29-8613-FB46-AF6C-33CA1091AEAF}" srcOrd="1" destOrd="0" parTransId="{69B5BBA5-76D2-4A4A-8F23-2BBE45189FB2}" sibTransId="{BA23D8D8-9C87-294D-B0CD-638026488549}"/>
    <dgm:cxn modelId="{B64D76BE-93C0-5F42-9542-6255811B2C77}" type="presOf" srcId="{FB088C1D-4E8F-BB4B-A51F-6BF637EA90B5}" destId="{A6081A91-AA8B-B142-9867-0C2E436BB2F6}" srcOrd="0" destOrd="0" presId="urn:microsoft.com/office/officeart/2005/8/layout/orgChart1"/>
    <dgm:cxn modelId="{EDA936CA-D99B-7240-9169-2E5736A9CB0A}" type="presOf" srcId="{31F99E7E-0AE9-144D-9146-235A8120B29C}" destId="{9BD4B7B5-DBE4-0248-8B5C-D92D19C3898D}" srcOrd="0" destOrd="0" presId="urn:microsoft.com/office/officeart/2005/8/layout/orgChart1"/>
    <dgm:cxn modelId="{2939DAD2-70A8-4D4F-BFBF-F305F0E662BB}" type="presOf" srcId="{323F2C5A-5D96-134F-8D0C-DCE2DF53E5C9}" destId="{11ECAEC1-7053-1D4D-8F57-2C809DA9C0C9}" srcOrd="0" destOrd="0" presId="urn:microsoft.com/office/officeart/2005/8/layout/orgChart1"/>
    <dgm:cxn modelId="{5C3A9FDC-978F-6C47-BD1C-32955EE160E7}" type="presOf" srcId="{1E2D8EAE-8762-C647-8034-5F7AC2A91228}" destId="{2294BA9A-F5A1-AE4F-9C21-92B11D2E7F20}" srcOrd="0" destOrd="0" presId="urn:microsoft.com/office/officeart/2005/8/layout/orgChart1"/>
    <dgm:cxn modelId="{9EAFA2DE-5BF4-3845-9078-CD5264F54FFC}" type="presOf" srcId="{6BD767F6-B383-AB40-BF98-883AD4EF230F}" destId="{4E559C6B-1704-734B-AB1A-F04B0DAC2D16}" srcOrd="0" destOrd="0" presId="urn:microsoft.com/office/officeart/2005/8/layout/orgChart1"/>
    <dgm:cxn modelId="{13A612F1-D930-7C4A-A0A7-64B3CF2B73E0}" srcId="{1E2D8EAE-8762-C647-8034-5F7AC2A91228}" destId="{A2678E1F-404D-9F4D-94D8-7EFACFA6F5D8}" srcOrd="0" destOrd="0" parTransId="{418DC5CF-E761-464F-9229-95CCA4E3ECC6}" sibTransId="{A270536D-F8A2-C749-A12E-F4B806221FA5}"/>
    <dgm:cxn modelId="{7E6BFAF7-C114-9C46-ABDF-FD35945E8084}" srcId="{9653BE43-336C-5246-883B-D97E92419AC4}" destId="{FB088C1D-4E8F-BB4B-A51F-6BF637EA90B5}" srcOrd="1" destOrd="0" parTransId="{2CE9B634-6B48-A740-A654-BAC32F8097E7}" sibTransId="{80B773C2-0731-744A-884A-E616A8DAA638}"/>
    <dgm:cxn modelId="{F95F5AF9-2F66-0E47-8F76-AE7B3CDE0350}" srcId="{C8AF592C-9BF8-F04F-9EC0-9017601E1AB6}" destId="{DBA8C58A-73DB-B64F-BEAB-B41B90AC8930}" srcOrd="0" destOrd="0" parTransId="{5687ED70-C9DF-5746-B1DD-E90AD8B8FB42}" sibTransId="{F972600C-FFE7-F34C-B9A6-0DFE26C70DF3}"/>
    <dgm:cxn modelId="{91A27D92-EA75-8F4C-BD6F-A541CA7225B6}" type="presParOf" srcId="{458A8343-2F48-FC4F-9AC7-FC3089DBF577}" destId="{3F3C6BAE-3329-5B46-8A12-F2A8D9A281DC}" srcOrd="0" destOrd="0" presId="urn:microsoft.com/office/officeart/2005/8/layout/orgChart1"/>
    <dgm:cxn modelId="{9889C3F5-D722-B548-B767-25D4A7AD705A}" type="presParOf" srcId="{3F3C6BAE-3329-5B46-8A12-F2A8D9A281DC}" destId="{43AFA402-B6D1-9143-A6F5-037E8D731B0D}" srcOrd="0" destOrd="0" presId="urn:microsoft.com/office/officeart/2005/8/layout/orgChart1"/>
    <dgm:cxn modelId="{EE0CD5E5-576D-BF4F-B6E1-F27E10B5C541}" type="presParOf" srcId="{43AFA402-B6D1-9143-A6F5-037E8D731B0D}" destId="{2294BA9A-F5A1-AE4F-9C21-92B11D2E7F20}" srcOrd="0" destOrd="0" presId="urn:microsoft.com/office/officeart/2005/8/layout/orgChart1"/>
    <dgm:cxn modelId="{3A520DC0-C0D8-3449-8419-E4E9DD6E79F8}" type="presParOf" srcId="{43AFA402-B6D1-9143-A6F5-037E8D731B0D}" destId="{46536EC0-4C05-C945-9BD6-523B09EFF1FE}" srcOrd="1" destOrd="0" presId="urn:microsoft.com/office/officeart/2005/8/layout/orgChart1"/>
    <dgm:cxn modelId="{66E65D6E-372F-034F-BDF5-A06D8CA1108F}" type="presParOf" srcId="{3F3C6BAE-3329-5B46-8A12-F2A8D9A281DC}" destId="{ED864C39-ACBC-B04A-816E-E4FAB3AE1455}" srcOrd="1" destOrd="0" presId="urn:microsoft.com/office/officeart/2005/8/layout/orgChart1"/>
    <dgm:cxn modelId="{BB54AF68-4284-5740-B79A-278643F7D03F}" type="presParOf" srcId="{ED864C39-ACBC-B04A-816E-E4FAB3AE1455}" destId="{9CB568C3-D6DB-4B41-82C4-895F22A94F2E}" srcOrd="0" destOrd="0" presId="urn:microsoft.com/office/officeart/2005/8/layout/orgChart1"/>
    <dgm:cxn modelId="{8B8DDDFD-C218-574F-B6FE-FB489BA1207F}" type="presParOf" srcId="{ED864C39-ACBC-B04A-816E-E4FAB3AE1455}" destId="{57701EE9-8590-5D4C-B14F-F1773C9FE38E}" srcOrd="1" destOrd="0" presId="urn:microsoft.com/office/officeart/2005/8/layout/orgChart1"/>
    <dgm:cxn modelId="{A8FD6C1E-DB05-A845-903A-6F2ACF699467}" type="presParOf" srcId="{57701EE9-8590-5D4C-B14F-F1773C9FE38E}" destId="{F82BA35F-6A5F-3149-A441-1EEBEB5D286C}" srcOrd="0" destOrd="0" presId="urn:microsoft.com/office/officeart/2005/8/layout/orgChart1"/>
    <dgm:cxn modelId="{C10FAE53-A841-F34F-9DD2-C99AFE758086}" type="presParOf" srcId="{F82BA35F-6A5F-3149-A441-1EEBEB5D286C}" destId="{77DE796D-9BB5-004C-B1CB-C2480C45087D}" srcOrd="0" destOrd="0" presId="urn:microsoft.com/office/officeart/2005/8/layout/orgChart1"/>
    <dgm:cxn modelId="{7E3825F7-1DB9-4D43-9644-527BA6EEF6A6}" type="presParOf" srcId="{F82BA35F-6A5F-3149-A441-1EEBEB5D286C}" destId="{6F0128C8-89AA-634A-815E-7A1769A6BBAB}" srcOrd="1" destOrd="0" presId="urn:microsoft.com/office/officeart/2005/8/layout/orgChart1"/>
    <dgm:cxn modelId="{DAA9EBF8-D938-024B-A818-4F0B12AB01B0}" type="presParOf" srcId="{57701EE9-8590-5D4C-B14F-F1773C9FE38E}" destId="{0710610F-EDF9-0C45-98A5-C705C82C8057}" srcOrd="1" destOrd="0" presId="urn:microsoft.com/office/officeart/2005/8/layout/orgChart1"/>
    <dgm:cxn modelId="{C9FD8064-E07E-0B4A-BAFE-52C8265716DB}" type="presParOf" srcId="{57701EE9-8590-5D4C-B14F-F1773C9FE38E}" destId="{C866194A-49A8-5148-96AC-2259419F0A64}" srcOrd="2" destOrd="0" presId="urn:microsoft.com/office/officeart/2005/8/layout/orgChart1"/>
    <dgm:cxn modelId="{4A865648-B5D4-C84F-885F-33D87942F037}" type="presParOf" srcId="{ED864C39-ACBC-B04A-816E-E4FAB3AE1455}" destId="{0E088E4D-327E-374B-818B-C5D8C86993CD}" srcOrd="2" destOrd="0" presId="urn:microsoft.com/office/officeart/2005/8/layout/orgChart1"/>
    <dgm:cxn modelId="{26CCD182-34AE-7744-941C-727B823732AE}" type="presParOf" srcId="{ED864C39-ACBC-B04A-816E-E4FAB3AE1455}" destId="{E54E9AB6-B3C7-7346-B383-0A90B3354C3D}" srcOrd="3" destOrd="0" presId="urn:microsoft.com/office/officeart/2005/8/layout/orgChart1"/>
    <dgm:cxn modelId="{6D59A15B-705D-E840-B804-97E0D0F3088F}" type="presParOf" srcId="{E54E9AB6-B3C7-7346-B383-0A90B3354C3D}" destId="{1347E3ED-EA60-5F48-B194-B4F17B9C764B}" srcOrd="0" destOrd="0" presId="urn:microsoft.com/office/officeart/2005/8/layout/orgChart1"/>
    <dgm:cxn modelId="{E8690FBF-118D-DE48-93F0-7C3389C56EE5}" type="presParOf" srcId="{1347E3ED-EA60-5F48-B194-B4F17B9C764B}" destId="{5F88A75B-C2F9-5F45-9B86-26730ECB4BCA}" srcOrd="0" destOrd="0" presId="urn:microsoft.com/office/officeart/2005/8/layout/orgChart1"/>
    <dgm:cxn modelId="{F7833BE8-6D52-AF43-8A19-7EFA3B241E92}" type="presParOf" srcId="{1347E3ED-EA60-5F48-B194-B4F17B9C764B}" destId="{A9D05CF7-ED26-5C4A-A3C9-BB16F3D39C29}" srcOrd="1" destOrd="0" presId="urn:microsoft.com/office/officeart/2005/8/layout/orgChart1"/>
    <dgm:cxn modelId="{AF041345-F9EC-334E-A635-01B800A96E89}" type="presParOf" srcId="{E54E9AB6-B3C7-7346-B383-0A90B3354C3D}" destId="{164F496D-E91B-8E42-9599-01556685357B}" srcOrd="1" destOrd="0" presId="urn:microsoft.com/office/officeart/2005/8/layout/orgChart1"/>
    <dgm:cxn modelId="{D1E1418B-49FE-D242-B777-DD4E73287DB8}" type="presParOf" srcId="{164F496D-E91B-8E42-9599-01556685357B}" destId="{77532DA7-BF5C-1746-9BD1-E8AA76FD65C9}" srcOrd="0" destOrd="0" presId="urn:microsoft.com/office/officeart/2005/8/layout/orgChart1"/>
    <dgm:cxn modelId="{2B389ECE-67CF-4A41-A534-0712326D12BC}" type="presParOf" srcId="{164F496D-E91B-8E42-9599-01556685357B}" destId="{93DDA602-F23F-CA43-8270-3ADE7E52E751}" srcOrd="1" destOrd="0" presId="urn:microsoft.com/office/officeart/2005/8/layout/orgChart1"/>
    <dgm:cxn modelId="{4B17515C-BF97-BB42-B87C-CE5288A301F9}" type="presParOf" srcId="{93DDA602-F23F-CA43-8270-3ADE7E52E751}" destId="{07045CFE-8499-7D49-AB4E-449F53143B66}" srcOrd="0" destOrd="0" presId="urn:microsoft.com/office/officeart/2005/8/layout/orgChart1"/>
    <dgm:cxn modelId="{CA78EE0C-3F15-674E-9865-B2F4D759F33E}" type="presParOf" srcId="{07045CFE-8499-7D49-AB4E-449F53143B66}" destId="{5DCAF59E-4A2E-2C49-AD78-6ED7DEB2549F}" srcOrd="0" destOrd="0" presId="urn:microsoft.com/office/officeart/2005/8/layout/orgChart1"/>
    <dgm:cxn modelId="{E0C00E2A-C0B0-7946-B50C-D3C41585BBE0}" type="presParOf" srcId="{07045CFE-8499-7D49-AB4E-449F53143B66}" destId="{FF1705B2-049C-4C4E-81CF-BC71215ED02E}" srcOrd="1" destOrd="0" presId="urn:microsoft.com/office/officeart/2005/8/layout/orgChart1"/>
    <dgm:cxn modelId="{6C81038B-2A3A-254B-A264-2E422D9059B2}" type="presParOf" srcId="{93DDA602-F23F-CA43-8270-3ADE7E52E751}" destId="{BF7C7E81-4463-3B4F-AA90-FCCFA62EF17F}" srcOrd="1" destOrd="0" presId="urn:microsoft.com/office/officeart/2005/8/layout/orgChart1"/>
    <dgm:cxn modelId="{02C3EDF5-F922-0544-A57F-514A8A6F40A4}" type="presParOf" srcId="{BF7C7E81-4463-3B4F-AA90-FCCFA62EF17F}" destId="{0EFD9437-4894-4F42-839F-BBC0131FBBD7}" srcOrd="0" destOrd="0" presId="urn:microsoft.com/office/officeart/2005/8/layout/orgChart1"/>
    <dgm:cxn modelId="{41084CD1-EE99-7C4A-A343-C89E4FC9A86A}" type="presParOf" srcId="{BF7C7E81-4463-3B4F-AA90-FCCFA62EF17F}" destId="{4FC0B289-3B15-7643-BF31-DA4A3A6F2ED0}" srcOrd="1" destOrd="0" presId="urn:microsoft.com/office/officeart/2005/8/layout/orgChart1"/>
    <dgm:cxn modelId="{83F2A62A-65E3-9C4D-89EC-F7E03865872F}" type="presParOf" srcId="{4FC0B289-3B15-7643-BF31-DA4A3A6F2ED0}" destId="{5A72F752-12DA-7C48-9AE8-531848B42F85}" srcOrd="0" destOrd="0" presId="urn:microsoft.com/office/officeart/2005/8/layout/orgChart1"/>
    <dgm:cxn modelId="{3143A73F-5F9E-2D42-B95D-AF4ECC6FB3F5}" type="presParOf" srcId="{5A72F752-12DA-7C48-9AE8-531848B42F85}" destId="{B6D048EB-FD86-BF4F-BF4F-C636C5B0786D}" srcOrd="0" destOrd="0" presId="urn:microsoft.com/office/officeart/2005/8/layout/orgChart1"/>
    <dgm:cxn modelId="{ECB4E8A5-BE11-8B4E-9A3E-999013F361EA}" type="presParOf" srcId="{5A72F752-12DA-7C48-9AE8-531848B42F85}" destId="{B0FFC27D-DE55-B348-953A-AF6EDBDD7067}" srcOrd="1" destOrd="0" presId="urn:microsoft.com/office/officeart/2005/8/layout/orgChart1"/>
    <dgm:cxn modelId="{852E5622-D952-D046-A16A-152478E253D9}" type="presParOf" srcId="{4FC0B289-3B15-7643-BF31-DA4A3A6F2ED0}" destId="{1DC2B365-FD1F-A14B-959A-2B824F5499F2}" srcOrd="1" destOrd="0" presId="urn:microsoft.com/office/officeart/2005/8/layout/orgChart1"/>
    <dgm:cxn modelId="{9A9684B3-98D2-A14E-B4CE-06C5871FC297}" type="presParOf" srcId="{1DC2B365-FD1F-A14B-959A-2B824F5499F2}" destId="{FE518C80-06B9-C548-8297-28BA9A91C651}" srcOrd="0" destOrd="0" presId="urn:microsoft.com/office/officeart/2005/8/layout/orgChart1"/>
    <dgm:cxn modelId="{770BC7D4-6A0E-C14A-8F89-B38C61064F6E}" type="presParOf" srcId="{1DC2B365-FD1F-A14B-959A-2B824F5499F2}" destId="{4354991E-0DDE-0744-9548-D62C3A52DEBE}" srcOrd="1" destOrd="0" presId="urn:microsoft.com/office/officeart/2005/8/layout/orgChart1"/>
    <dgm:cxn modelId="{673C5F11-DE4C-E444-87AE-6BDF3B2FD1D2}" type="presParOf" srcId="{4354991E-0DDE-0744-9548-D62C3A52DEBE}" destId="{934BA6F3-E691-3944-B582-DAA4511CDE41}" srcOrd="0" destOrd="0" presId="urn:microsoft.com/office/officeart/2005/8/layout/orgChart1"/>
    <dgm:cxn modelId="{EF1FE5B0-08C0-644D-B4FA-2C334185C7A7}" type="presParOf" srcId="{934BA6F3-E691-3944-B582-DAA4511CDE41}" destId="{1101CB94-3EFD-9040-B6C3-D1963523F27E}" srcOrd="0" destOrd="0" presId="urn:microsoft.com/office/officeart/2005/8/layout/orgChart1"/>
    <dgm:cxn modelId="{2CD3003B-7941-B44B-839A-9D8F290E9D83}" type="presParOf" srcId="{934BA6F3-E691-3944-B582-DAA4511CDE41}" destId="{488F7307-85F0-744F-AA89-DB4FE611066C}" srcOrd="1" destOrd="0" presId="urn:microsoft.com/office/officeart/2005/8/layout/orgChart1"/>
    <dgm:cxn modelId="{9F848A73-7C40-564C-ACB1-D730CE7EF89F}" type="presParOf" srcId="{4354991E-0DDE-0744-9548-D62C3A52DEBE}" destId="{761B8F41-7050-3844-A043-71D8192ECD16}" srcOrd="1" destOrd="0" presId="urn:microsoft.com/office/officeart/2005/8/layout/orgChart1"/>
    <dgm:cxn modelId="{347DC0AD-6949-1244-B05F-F01BC6FDD285}" type="presParOf" srcId="{4354991E-0DDE-0744-9548-D62C3A52DEBE}" destId="{2E02C038-4B7A-DA4E-A0C0-04CCDF598A07}" srcOrd="2" destOrd="0" presId="urn:microsoft.com/office/officeart/2005/8/layout/orgChart1"/>
    <dgm:cxn modelId="{78502D06-72E0-964A-AE56-2349BF712FB5}" type="presParOf" srcId="{1DC2B365-FD1F-A14B-959A-2B824F5499F2}" destId="{D9A2988D-7062-0E4B-981A-4CA32DB5F900}" srcOrd="2" destOrd="0" presId="urn:microsoft.com/office/officeart/2005/8/layout/orgChart1"/>
    <dgm:cxn modelId="{BBE9E2A2-6232-A642-AE9F-78784528B5A7}" type="presParOf" srcId="{1DC2B365-FD1F-A14B-959A-2B824F5499F2}" destId="{C07BB135-6543-C642-B44C-90460E9CBBBD}" srcOrd="3" destOrd="0" presId="urn:microsoft.com/office/officeart/2005/8/layout/orgChart1"/>
    <dgm:cxn modelId="{F5CA4083-CD39-C344-B2FC-445354F93CA6}" type="presParOf" srcId="{C07BB135-6543-C642-B44C-90460E9CBBBD}" destId="{58FA1303-0562-B441-88E5-08CD6DD50FF9}" srcOrd="0" destOrd="0" presId="urn:microsoft.com/office/officeart/2005/8/layout/orgChart1"/>
    <dgm:cxn modelId="{2BFDC560-B6A4-BD44-B77D-78AA172C6FE3}" type="presParOf" srcId="{58FA1303-0562-B441-88E5-08CD6DD50FF9}" destId="{A6081A91-AA8B-B142-9867-0C2E436BB2F6}" srcOrd="0" destOrd="0" presId="urn:microsoft.com/office/officeart/2005/8/layout/orgChart1"/>
    <dgm:cxn modelId="{352685CC-272E-BC4A-9860-0481ACBA0BFA}" type="presParOf" srcId="{58FA1303-0562-B441-88E5-08CD6DD50FF9}" destId="{406D5695-606B-C648-AE53-6C6F53634841}" srcOrd="1" destOrd="0" presId="urn:microsoft.com/office/officeart/2005/8/layout/orgChart1"/>
    <dgm:cxn modelId="{CB19FF85-2A14-0243-AC1A-028DEE8256E1}" type="presParOf" srcId="{C07BB135-6543-C642-B44C-90460E9CBBBD}" destId="{FFDEDE62-0610-3248-850F-A4DFF5B2667E}" srcOrd="1" destOrd="0" presId="urn:microsoft.com/office/officeart/2005/8/layout/orgChart1"/>
    <dgm:cxn modelId="{3ACB2C15-AE0D-8D44-B289-B35CB7C05403}" type="presParOf" srcId="{C07BB135-6543-C642-B44C-90460E9CBBBD}" destId="{4C83B075-C51F-C245-A777-1BAE758FDD6D}" srcOrd="2" destOrd="0" presId="urn:microsoft.com/office/officeart/2005/8/layout/orgChart1"/>
    <dgm:cxn modelId="{FBDB078C-3A1D-B042-B8B9-9FCA49ECB56B}" type="presParOf" srcId="{4FC0B289-3B15-7643-BF31-DA4A3A6F2ED0}" destId="{2167D4C8-1FF5-5045-97CB-3A0A7E17EFAF}" srcOrd="2" destOrd="0" presId="urn:microsoft.com/office/officeart/2005/8/layout/orgChart1"/>
    <dgm:cxn modelId="{9ED4FC6A-E3E3-C140-9996-FB5751C1E2E6}" type="presParOf" srcId="{BF7C7E81-4463-3B4F-AA90-FCCFA62EF17F}" destId="{D9F316F0-7CEA-0947-9818-2178F1530720}" srcOrd="2" destOrd="0" presId="urn:microsoft.com/office/officeart/2005/8/layout/orgChart1"/>
    <dgm:cxn modelId="{7A842B3C-05D4-0D4B-8C47-B9E4095642B5}" type="presParOf" srcId="{BF7C7E81-4463-3B4F-AA90-FCCFA62EF17F}" destId="{08C8045F-C6EA-5546-B4FA-7A60714C360F}" srcOrd="3" destOrd="0" presId="urn:microsoft.com/office/officeart/2005/8/layout/orgChart1"/>
    <dgm:cxn modelId="{9F42D341-8F3A-544D-BBF8-C49C1A99A59E}" type="presParOf" srcId="{08C8045F-C6EA-5546-B4FA-7A60714C360F}" destId="{7C1E65C2-3557-6B46-B9ED-3C042C04C37D}" srcOrd="0" destOrd="0" presId="urn:microsoft.com/office/officeart/2005/8/layout/orgChart1"/>
    <dgm:cxn modelId="{AF100FC2-AAA3-A64E-B24C-B6268F750594}" type="presParOf" srcId="{7C1E65C2-3557-6B46-B9ED-3C042C04C37D}" destId="{7A4C7D37-5862-1342-8F77-D51F9B6E8B7E}" srcOrd="0" destOrd="0" presId="urn:microsoft.com/office/officeart/2005/8/layout/orgChart1"/>
    <dgm:cxn modelId="{C1275020-5E71-F243-AF9B-9B12FBD03D3C}" type="presParOf" srcId="{7C1E65C2-3557-6B46-B9ED-3C042C04C37D}" destId="{332A931A-69C2-EF49-9134-8BA00A8A1D6D}" srcOrd="1" destOrd="0" presId="urn:microsoft.com/office/officeart/2005/8/layout/orgChart1"/>
    <dgm:cxn modelId="{6595CFCC-561F-724C-BC4D-C36CDB6A3692}" type="presParOf" srcId="{08C8045F-C6EA-5546-B4FA-7A60714C360F}" destId="{8D1AC6F0-D2AE-D24A-AC09-38964842C97A}" srcOrd="1" destOrd="0" presId="urn:microsoft.com/office/officeart/2005/8/layout/orgChart1"/>
    <dgm:cxn modelId="{A0331708-2D62-5C4C-946F-85694BC33E5A}" type="presParOf" srcId="{8D1AC6F0-D2AE-D24A-AC09-38964842C97A}" destId="{11ECAEC1-7053-1D4D-8F57-2C809DA9C0C9}" srcOrd="0" destOrd="0" presId="urn:microsoft.com/office/officeart/2005/8/layout/orgChart1"/>
    <dgm:cxn modelId="{F7B47333-FF0E-E140-8D48-2EBE6AE4477B}" type="presParOf" srcId="{8D1AC6F0-D2AE-D24A-AC09-38964842C97A}" destId="{B2261AED-CB9F-6E48-8E95-6BB85211ACAD}" srcOrd="1" destOrd="0" presId="urn:microsoft.com/office/officeart/2005/8/layout/orgChart1"/>
    <dgm:cxn modelId="{CFAF72CA-F2A1-7C4C-A07C-59D3DEC31A0B}" type="presParOf" srcId="{B2261AED-CB9F-6E48-8E95-6BB85211ACAD}" destId="{11F90707-AB4E-4E44-AE3E-66B5B29688B2}" srcOrd="0" destOrd="0" presId="urn:microsoft.com/office/officeart/2005/8/layout/orgChart1"/>
    <dgm:cxn modelId="{DF8027DD-2EC6-EC44-91D9-4ABD2A3A163B}" type="presParOf" srcId="{11F90707-AB4E-4E44-AE3E-66B5B29688B2}" destId="{9BD4B7B5-DBE4-0248-8B5C-D92D19C3898D}" srcOrd="0" destOrd="0" presId="urn:microsoft.com/office/officeart/2005/8/layout/orgChart1"/>
    <dgm:cxn modelId="{D47032C5-75CE-6940-978F-3DAEE44AA000}" type="presParOf" srcId="{11F90707-AB4E-4E44-AE3E-66B5B29688B2}" destId="{54DDC1EE-E649-224F-9373-2D724EF7B5E7}" srcOrd="1" destOrd="0" presId="urn:microsoft.com/office/officeart/2005/8/layout/orgChart1"/>
    <dgm:cxn modelId="{F44333B4-BCCC-B249-868B-D988495F59B0}" type="presParOf" srcId="{B2261AED-CB9F-6E48-8E95-6BB85211ACAD}" destId="{EF5564C5-E6C4-884C-9617-1E69D48D0364}" srcOrd="1" destOrd="0" presId="urn:microsoft.com/office/officeart/2005/8/layout/orgChart1"/>
    <dgm:cxn modelId="{965D012F-2BF8-F343-AE1D-F18AB5279FA2}" type="presParOf" srcId="{B2261AED-CB9F-6E48-8E95-6BB85211ACAD}" destId="{0F063BDA-1A0F-474F-8A89-0163CF2D5AD9}" srcOrd="2" destOrd="0" presId="urn:microsoft.com/office/officeart/2005/8/layout/orgChart1"/>
    <dgm:cxn modelId="{F9227CD6-A7E2-D947-A750-2E1463DB8D14}" type="presParOf" srcId="{8D1AC6F0-D2AE-D24A-AC09-38964842C97A}" destId="{836E1B38-F249-DE4C-8D15-F42A22F8E000}" srcOrd="2" destOrd="0" presId="urn:microsoft.com/office/officeart/2005/8/layout/orgChart1"/>
    <dgm:cxn modelId="{DAB7A273-370E-794A-9AA8-933EF8578250}" type="presParOf" srcId="{8D1AC6F0-D2AE-D24A-AC09-38964842C97A}" destId="{F7299C71-C304-934C-8E1B-0AAB285DA67F}" srcOrd="3" destOrd="0" presId="urn:microsoft.com/office/officeart/2005/8/layout/orgChart1"/>
    <dgm:cxn modelId="{6A3317A6-3176-4E4E-A32C-7AA4849BC050}" type="presParOf" srcId="{F7299C71-C304-934C-8E1B-0AAB285DA67F}" destId="{F62E5F92-B8ED-DA45-B249-DAFCD9F0730C}" srcOrd="0" destOrd="0" presId="urn:microsoft.com/office/officeart/2005/8/layout/orgChart1"/>
    <dgm:cxn modelId="{F11097C8-B582-0D46-8C34-44BFD5EF56E4}" type="presParOf" srcId="{F62E5F92-B8ED-DA45-B249-DAFCD9F0730C}" destId="{00504282-2A6A-AF44-BA2C-7471FF3A8ACE}" srcOrd="0" destOrd="0" presId="urn:microsoft.com/office/officeart/2005/8/layout/orgChart1"/>
    <dgm:cxn modelId="{D13762B3-0969-B64F-B861-4F7978A08B08}" type="presParOf" srcId="{F62E5F92-B8ED-DA45-B249-DAFCD9F0730C}" destId="{B4E0E1DC-4A53-C349-9DFA-370FF3B448CC}" srcOrd="1" destOrd="0" presId="urn:microsoft.com/office/officeart/2005/8/layout/orgChart1"/>
    <dgm:cxn modelId="{CA607A3C-E9C7-7542-85CC-4924C925295B}" type="presParOf" srcId="{F7299C71-C304-934C-8E1B-0AAB285DA67F}" destId="{215A47C5-7367-5944-84DE-67AA55B39274}" srcOrd="1" destOrd="0" presId="urn:microsoft.com/office/officeart/2005/8/layout/orgChart1"/>
    <dgm:cxn modelId="{1FB99B0F-EFA2-EC42-B23A-05F3C8573734}" type="presParOf" srcId="{F7299C71-C304-934C-8E1B-0AAB285DA67F}" destId="{1376ABC1-5E94-5C42-9C65-0EB4809B0EE1}" srcOrd="2" destOrd="0" presId="urn:microsoft.com/office/officeart/2005/8/layout/orgChart1"/>
    <dgm:cxn modelId="{975CE05F-3E32-9E4F-B260-34EE454AC050}" type="presParOf" srcId="{08C8045F-C6EA-5546-B4FA-7A60714C360F}" destId="{4331D1C5-A407-8C4B-AAD5-2FEFD366A811}" srcOrd="2" destOrd="0" presId="urn:microsoft.com/office/officeart/2005/8/layout/orgChart1"/>
    <dgm:cxn modelId="{A112D9FF-9402-194A-AF78-BDAB584956D9}" type="presParOf" srcId="{93DDA602-F23F-CA43-8270-3ADE7E52E751}" destId="{6D90179B-60BF-7646-9335-FCD851101F17}" srcOrd="2" destOrd="0" presId="urn:microsoft.com/office/officeart/2005/8/layout/orgChart1"/>
    <dgm:cxn modelId="{4AA82337-C469-9B42-9AF5-49F155613868}" type="presParOf" srcId="{E54E9AB6-B3C7-7346-B383-0A90B3354C3D}" destId="{642E85DA-CDCB-BB47-8053-808493770F6F}" srcOrd="2" destOrd="0" presId="urn:microsoft.com/office/officeart/2005/8/layout/orgChart1"/>
    <dgm:cxn modelId="{C14F6CA5-E87A-3648-87DD-377C55B5DFFA}" type="presParOf" srcId="{ED864C39-ACBC-B04A-816E-E4FAB3AE1455}" destId="{4E559C6B-1704-734B-AB1A-F04B0DAC2D16}" srcOrd="4" destOrd="0" presId="urn:microsoft.com/office/officeart/2005/8/layout/orgChart1"/>
    <dgm:cxn modelId="{8AACC752-C199-8E4D-9B5E-F49CD443A08B}" type="presParOf" srcId="{ED864C39-ACBC-B04A-816E-E4FAB3AE1455}" destId="{D4684C0A-B9CC-AE44-9445-626C2D52457C}" srcOrd="5" destOrd="0" presId="urn:microsoft.com/office/officeart/2005/8/layout/orgChart1"/>
    <dgm:cxn modelId="{2B83DF64-8789-FB43-8949-EF0AE96E53A1}" type="presParOf" srcId="{D4684C0A-B9CC-AE44-9445-626C2D52457C}" destId="{66A8D85E-B12D-BC40-BDEA-8872F805BFFE}" srcOrd="0" destOrd="0" presId="urn:microsoft.com/office/officeart/2005/8/layout/orgChart1"/>
    <dgm:cxn modelId="{3ADC8F03-5EC6-B74E-ADCC-24C22B35DBAE}" type="presParOf" srcId="{66A8D85E-B12D-BC40-BDEA-8872F805BFFE}" destId="{D605B3CE-5744-E44B-8F1D-801A28369707}" srcOrd="0" destOrd="0" presId="urn:microsoft.com/office/officeart/2005/8/layout/orgChart1"/>
    <dgm:cxn modelId="{D7F71BE3-207C-6F49-A4C7-237C9531742D}" type="presParOf" srcId="{66A8D85E-B12D-BC40-BDEA-8872F805BFFE}" destId="{84B753EB-CBF1-5E4F-8CF8-59CC398FCC2B}" srcOrd="1" destOrd="0" presId="urn:microsoft.com/office/officeart/2005/8/layout/orgChart1"/>
    <dgm:cxn modelId="{D6812CAB-C6AA-F948-81E0-ED8270F88F2C}" type="presParOf" srcId="{D4684C0A-B9CC-AE44-9445-626C2D52457C}" destId="{E4EA4212-BCE3-414C-AA03-1B2EA2408BF0}" srcOrd="1" destOrd="0" presId="urn:microsoft.com/office/officeart/2005/8/layout/orgChart1"/>
    <dgm:cxn modelId="{1D973E07-A0D8-B943-A19F-D906AB46AAF8}" type="presParOf" srcId="{D4684C0A-B9CC-AE44-9445-626C2D52457C}" destId="{510B5DA2-707B-F145-B9F0-B99736D38A8A}" srcOrd="2" destOrd="0" presId="urn:microsoft.com/office/officeart/2005/8/layout/orgChart1"/>
    <dgm:cxn modelId="{23450201-442C-FA43-B139-51153014D3E9}" type="presParOf" srcId="{3F3C6BAE-3329-5B46-8A12-F2A8D9A281DC}" destId="{481697F1-B876-2C42-B392-C062924B9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DFBD5F-C178-4352-BF5C-A48EA2DD90D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99D17B-861A-42D3-A955-788EEDE24D20}">
      <dgm:prSet/>
      <dgm:spPr/>
      <dgm:t>
        <a:bodyPr/>
        <a:lstStyle/>
        <a:p>
          <a:r>
            <a:rPr lang="en-GB"/>
            <a:t>Š</a:t>
          </a:r>
          <a:r>
            <a:rPr lang="hr-HR"/>
            <a:t>to </a:t>
          </a:r>
          <a:r>
            <a:rPr lang="en-GB"/>
            <a:t>bi</a:t>
          </a:r>
          <a:r>
            <a:rPr lang="hr-HR"/>
            <a:t> </a:t>
          </a:r>
          <a:r>
            <a:rPr lang="en-GB"/>
            <a:t>bile</a:t>
          </a:r>
          <a:r>
            <a:rPr lang="hr-HR"/>
            <a:t> alternativne mjere? Kako biste opisali, kakve su to mjere? </a:t>
          </a:r>
          <a:endParaRPr lang="en-US"/>
        </a:p>
      </dgm:t>
    </dgm:pt>
    <dgm:pt modelId="{63EF6C6D-A830-4C8C-90D4-75FF806C7F5D}" type="parTrans" cxnId="{802B2742-0AD2-4992-9D05-F5395AFBAC17}">
      <dgm:prSet/>
      <dgm:spPr/>
      <dgm:t>
        <a:bodyPr/>
        <a:lstStyle/>
        <a:p>
          <a:endParaRPr lang="en-US"/>
        </a:p>
      </dgm:t>
    </dgm:pt>
    <dgm:pt modelId="{06E97912-1795-4C43-8E1D-C88326ADBD57}" type="sibTrans" cxnId="{802B2742-0AD2-4992-9D05-F5395AFBAC17}">
      <dgm:prSet/>
      <dgm:spPr/>
      <dgm:t>
        <a:bodyPr/>
        <a:lstStyle/>
        <a:p>
          <a:endParaRPr lang="en-US"/>
        </a:p>
      </dgm:t>
    </dgm:pt>
    <dgm:pt modelId="{FF0A73D7-836B-45E5-B23D-94CE131C75BA}">
      <dgm:prSet/>
      <dgm:spPr/>
      <dgm:t>
        <a:bodyPr/>
        <a:lstStyle/>
        <a:p>
          <a:r>
            <a:rPr lang="hr-HR"/>
            <a:t>Što mislite zašto se zovu alternativnima? Čemu su one alternativa?</a:t>
          </a:r>
          <a:endParaRPr lang="en-US"/>
        </a:p>
      </dgm:t>
    </dgm:pt>
    <dgm:pt modelId="{0CB5B747-ED62-4956-BD0B-FC777B190F1B}" type="parTrans" cxnId="{05F5CE1E-077A-4B9F-A50F-B33380E0647F}">
      <dgm:prSet/>
      <dgm:spPr/>
      <dgm:t>
        <a:bodyPr/>
        <a:lstStyle/>
        <a:p>
          <a:endParaRPr lang="en-US"/>
        </a:p>
      </dgm:t>
    </dgm:pt>
    <dgm:pt modelId="{372686A6-1C58-4D07-B5FC-62ECC02B90CB}" type="sibTrans" cxnId="{05F5CE1E-077A-4B9F-A50F-B33380E0647F}">
      <dgm:prSet/>
      <dgm:spPr/>
      <dgm:t>
        <a:bodyPr/>
        <a:lstStyle/>
        <a:p>
          <a:endParaRPr lang="en-US"/>
        </a:p>
      </dgm:t>
    </dgm:pt>
    <dgm:pt modelId="{A6841BAC-B283-9E41-91E2-D75C70AFCA4E}" type="pres">
      <dgm:prSet presAssocID="{10DFBD5F-C178-4352-BF5C-A48EA2DD90DE}" presName="diagram" presStyleCnt="0">
        <dgm:presLayoutVars>
          <dgm:dir/>
          <dgm:resizeHandles val="exact"/>
        </dgm:presLayoutVars>
      </dgm:prSet>
      <dgm:spPr/>
    </dgm:pt>
    <dgm:pt modelId="{5320571C-B171-B343-82B7-1C016A7E2B16}" type="pres">
      <dgm:prSet presAssocID="{6099D17B-861A-42D3-A955-788EEDE24D20}" presName="node" presStyleLbl="node1" presStyleIdx="0" presStyleCnt="2">
        <dgm:presLayoutVars>
          <dgm:bulletEnabled val="1"/>
        </dgm:presLayoutVars>
      </dgm:prSet>
      <dgm:spPr/>
    </dgm:pt>
    <dgm:pt modelId="{F8EA7D32-E577-3643-965D-A247BB9FDAE7}" type="pres">
      <dgm:prSet presAssocID="{06E97912-1795-4C43-8E1D-C88326ADBD57}" presName="sibTrans" presStyleCnt="0"/>
      <dgm:spPr/>
    </dgm:pt>
    <dgm:pt modelId="{A246F70E-0A7F-5346-B796-5F681ACBFE23}" type="pres">
      <dgm:prSet presAssocID="{FF0A73D7-836B-45E5-B23D-94CE131C75BA}" presName="node" presStyleLbl="node1" presStyleIdx="1" presStyleCnt="2">
        <dgm:presLayoutVars>
          <dgm:bulletEnabled val="1"/>
        </dgm:presLayoutVars>
      </dgm:prSet>
      <dgm:spPr/>
    </dgm:pt>
  </dgm:ptLst>
  <dgm:cxnLst>
    <dgm:cxn modelId="{05F5CE1E-077A-4B9F-A50F-B33380E0647F}" srcId="{10DFBD5F-C178-4352-BF5C-A48EA2DD90DE}" destId="{FF0A73D7-836B-45E5-B23D-94CE131C75BA}" srcOrd="1" destOrd="0" parTransId="{0CB5B747-ED62-4956-BD0B-FC777B190F1B}" sibTransId="{372686A6-1C58-4D07-B5FC-62ECC02B90CB}"/>
    <dgm:cxn modelId="{802B2742-0AD2-4992-9D05-F5395AFBAC17}" srcId="{10DFBD5F-C178-4352-BF5C-A48EA2DD90DE}" destId="{6099D17B-861A-42D3-A955-788EEDE24D20}" srcOrd="0" destOrd="0" parTransId="{63EF6C6D-A830-4C8C-90D4-75FF806C7F5D}" sibTransId="{06E97912-1795-4C43-8E1D-C88326ADBD57}"/>
    <dgm:cxn modelId="{19A1C146-B115-4A4D-A98E-06C778622070}" type="presOf" srcId="{FF0A73D7-836B-45E5-B23D-94CE131C75BA}" destId="{A246F70E-0A7F-5346-B796-5F681ACBFE23}" srcOrd="0" destOrd="0" presId="urn:microsoft.com/office/officeart/2005/8/layout/default"/>
    <dgm:cxn modelId="{DE03034F-3ED0-8F46-B86B-433C7F6FAC01}" type="presOf" srcId="{10DFBD5F-C178-4352-BF5C-A48EA2DD90DE}" destId="{A6841BAC-B283-9E41-91E2-D75C70AFCA4E}" srcOrd="0" destOrd="0" presId="urn:microsoft.com/office/officeart/2005/8/layout/default"/>
    <dgm:cxn modelId="{C48DE7FD-7F63-3F45-AD09-18CC9B3B757C}" type="presOf" srcId="{6099D17B-861A-42D3-A955-788EEDE24D20}" destId="{5320571C-B171-B343-82B7-1C016A7E2B16}" srcOrd="0" destOrd="0" presId="urn:microsoft.com/office/officeart/2005/8/layout/default"/>
    <dgm:cxn modelId="{D3C20248-DD3B-D543-90AC-222CF2631406}" type="presParOf" srcId="{A6841BAC-B283-9E41-91E2-D75C70AFCA4E}" destId="{5320571C-B171-B343-82B7-1C016A7E2B16}" srcOrd="0" destOrd="0" presId="urn:microsoft.com/office/officeart/2005/8/layout/default"/>
    <dgm:cxn modelId="{B2548E59-3DAA-8046-A043-DD6AEA1F8CA1}" type="presParOf" srcId="{A6841BAC-B283-9E41-91E2-D75C70AFCA4E}" destId="{F8EA7D32-E577-3643-965D-A247BB9FDAE7}" srcOrd="1" destOrd="0" presId="urn:microsoft.com/office/officeart/2005/8/layout/default"/>
    <dgm:cxn modelId="{CBC8367C-6680-CF4D-935C-168224BDE58A}" type="presParOf" srcId="{A6841BAC-B283-9E41-91E2-D75C70AFCA4E}" destId="{A246F70E-0A7F-5346-B796-5F681ACBFE2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B3F53-DDCE-4148-913D-0B684026C5B1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/>
      <dgm:spPr/>
    </dgm:pt>
    <dgm:pt modelId="{35567063-DDF7-4D42-9FE1-13504D8FEEC1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Odgojne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mjere</a:t>
          </a:r>
          <a:endParaRPr kumimoji="0" lang="en-US" altLang="en-HR" b="1" i="0" u="none" strike="noStrike" cap="none" normalizeH="0" baseline="0">
            <a:effectLst/>
            <a:latin typeface="Verdana" panose="020B0604030504040204" pitchFamily="34" charset="0"/>
          </a:endParaRPr>
        </a:p>
      </dgm:t>
    </dgm:pt>
    <dgm:pt modelId="{D3AD6FF1-FE6D-8D4C-8C1C-78FF2AFF0FF6}" type="parTrans" cxnId="{972C007E-0BF7-864B-8EA0-389BDA36B77D}">
      <dgm:prSet/>
      <dgm:spPr/>
    </dgm:pt>
    <dgm:pt modelId="{8BE72A81-FCA1-274D-87AE-338E175F2568}" type="sibTrans" cxnId="{972C007E-0BF7-864B-8EA0-389BDA36B77D}">
      <dgm:prSet/>
      <dgm:spPr/>
    </dgm:pt>
    <dgm:pt modelId="{168E183C-CA43-D74A-88B1-91DAA0F77A73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Mjere upozorenja: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1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Sudski ukor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Posebne obveze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Upućivanje u disciplinski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Centar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HR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E2701BE1-FE8B-B74F-822E-53B5D729F415}" type="parTrans" cxnId="{454C3E73-A680-F346-A89D-71498FFA8DC6}">
      <dgm:prSet/>
      <dgm:spPr/>
    </dgm:pt>
    <dgm:pt modelId="{C10F033C-294E-EF4F-8928-31302B1416D9}" type="sibTrans" cxnId="{454C3E73-A680-F346-A89D-71498FFA8DC6}">
      <dgm:prSet/>
      <dgm:spPr/>
    </dgm:pt>
    <dgm:pt modelId="{F0EFF5A0-16C3-D049-A106-A5F0E81CB0C9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Mjere pojačanog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nadzora: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1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Pojačana briga i nadzor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Pojačana briga i nadzor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uz dnevni boravak</a:t>
          </a: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 odgojnoj ustanovi</a:t>
          </a:r>
          <a:endParaRPr kumimoji="0" lang="en-US" altLang="en-HR" b="1" i="0" u="none" strike="noStrike" cap="none" normalizeH="0" baseline="0">
            <a:effectLst/>
            <a:latin typeface="Verdana" panose="020B0604030504040204" pitchFamily="34" charset="0"/>
          </a:endParaRPr>
        </a:p>
      </dgm:t>
    </dgm:pt>
    <dgm:pt modelId="{B86BF75B-4D79-8F41-A810-466F60E23A0F}" type="parTrans" cxnId="{17804EEF-A7AD-F34C-93C5-D1C98F97DB4C}">
      <dgm:prSet/>
      <dgm:spPr/>
    </dgm:pt>
    <dgm:pt modelId="{6B7D4B14-825C-414D-A4D2-D184F10492C6}" type="sibTrans" cxnId="{17804EEF-A7AD-F34C-93C5-D1C98F97DB4C}">
      <dgm:prSet/>
      <dgm:spPr/>
    </dgm:pt>
    <dgm:pt modelId="{4585A19F-BEC8-5544-B6F3-B969292D0CED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Zavodske mjere: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1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Upućivanje u odgojnu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ustanovu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Up. u odgojni zavod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Up. u posebnu odgojnu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Verdana" panose="020B0604030504040204" pitchFamily="34" charset="0"/>
            </a:rPr>
            <a:t>ustanovu</a:t>
          </a:r>
          <a:endParaRPr kumimoji="0" lang="en-US" altLang="en-HR" b="1" i="0" u="none" strike="noStrike" cap="none" normalizeH="0" baseline="0">
            <a:effectLst/>
            <a:latin typeface="Verdana" panose="020B0604030504040204" pitchFamily="34" charset="0"/>
          </a:endParaRPr>
        </a:p>
      </dgm:t>
    </dgm:pt>
    <dgm:pt modelId="{1BEB329F-CB67-4E43-AE34-736F3EE4B6C6}" type="parTrans" cxnId="{B870B9DB-5829-3B41-A37C-F3042AF5E0DB}">
      <dgm:prSet/>
      <dgm:spPr/>
    </dgm:pt>
    <dgm:pt modelId="{444E5639-C52C-7046-96D9-E84D1B9F1976}" type="sibTrans" cxnId="{B870B9DB-5829-3B41-A37C-F3042AF5E0DB}">
      <dgm:prSet/>
      <dgm:spPr/>
    </dgm:pt>
    <dgm:pt modelId="{8E20EC4C-DF0D-DB4B-A45B-36A2A45625B6}" type="pres">
      <dgm:prSet presAssocID="{DB2B3F53-DDCE-4148-913D-0B684026C5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112FE5-4195-BB47-86A3-288C7BADC696}" type="pres">
      <dgm:prSet presAssocID="{35567063-DDF7-4D42-9FE1-13504D8FEEC1}" presName="hierRoot1" presStyleCnt="0">
        <dgm:presLayoutVars>
          <dgm:hierBranch val="init"/>
        </dgm:presLayoutVars>
      </dgm:prSet>
      <dgm:spPr/>
    </dgm:pt>
    <dgm:pt modelId="{207D910A-4A0A-8146-97BA-67031761D7AF}" type="pres">
      <dgm:prSet presAssocID="{35567063-DDF7-4D42-9FE1-13504D8FEEC1}" presName="rootComposite1" presStyleCnt="0"/>
      <dgm:spPr/>
    </dgm:pt>
    <dgm:pt modelId="{736C25EC-5979-0347-955B-9DF10DCAA0C0}" type="pres">
      <dgm:prSet presAssocID="{35567063-DDF7-4D42-9FE1-13504D8FEEC1}" presName="rootText1" presStyleLbl="node0" presStyleIdx="0" presStyleCnt="1">
        <dgm:presLayoutVars>
          <dgm:chPref val="3"/>
        </dgm:presLayoutVars>
      </dgm:prSet>
      <dgm:spPr/>
    </dgm:pt>
    <dgm:pt modelId="{2E01A26D-D079-4D44-8327-E89973A6091A}" type="pres">
      <dgm:prSet presAssocID="{35567063-DDF7-4D42-9FE1-13504D8FEEC1}" presName="rootConnector1" presStyleLbl="node1" presStyleIdx="0" presStyleCnt="0"/>
      <dgm:spPr/>
    </dgm:pt>
    <dgm:pt modelId="{8CE18672-1D28-144B-9A57-26FAADB02E26}" type="pres">
      <dgm:prSet presAssocID="{35567063-DDF7-4D42-9FE1-13504D8FEEC1}" presName="hierChild2" presStyleCnt="0"/>
      <dgm:spPr/>
    </dgm:pt>
    <dgm:pt modelId="{2C263DD9-AA0F-B84B-9DF6-FD771ED20DCF}" type="pres">
      <dgm:prSet presAssocID="{E2701BE1-FE8B-B74F-822E-53B5D729F415}" presName="Name37" presStyleLbl="parChTrans1D2" presStyleIdx="0" presStyleCnt="3"/>
      <dgm:spPr/>
    </dgm:pt>
    <dgm:pt modelId="{5533AD6C-509B-1941-A499-405E927833A7}" type="pres">
      <dgm:prSet presAssocID="{168E183C-CA43-D74A-88B1-91DAA0F77A73}" presName="hierRoot2" presStyleCnt="0">
        <dgm:presLayoutVars>
          <dgm:hierBranch val="init"/>
        </dgm:presLayoutVars>
      </dgm:prSet>
      <dgm:spPr/>
    </dgm:pt>
    <dgm:pt modelId="{75865F84-77C6-DF40-A84D-9E0B27C45F6A}" type="pres">
      <dgm:prSet presAssocID="{168E183C-CA43-D74A-88B1-91DAA0F77A73}" presName="rootComposite" presStyleCnt="0"/>
      <dgm:spPr/>
    </dgm:pt>
    <dgm:pt modelId="{7C3A0361-44E0-1B4D-8209-8618722DB665}" type="pres">
      <dgm:prSet presAssocID="{168E183C-CA43-D74A-88B1-91DAA0F77A73}" presName="rootText" presStyleLbl="node2" presStyleIdx="0" presStyleCnt="3">
        <dgm:presLayoutVars>
          <dgm:chPref val="3"/>
        </dgm:presLayoutVars>
      </dgm:prSet>
      <dgm:spPr/>
    </dgm:pt>
    <dgm:pt modelId="{E70770C3-6918-C44B-993E-826EACBF9D94}" type="pres">
      <dgm:prSet presAssocID="{168E183C-CA43-D74A-88B1-91DAA0F77A73}" presName="rootConnector" presStyleLbl="node2" presStyleIdx="0" presStyleCnt="3"/>
      <dgm:spPr/>
    </dgm:pt>
    <dgm:pt modelId="{5A303EF7-2225-0741-9BB4-273DC30F996E}" type="pres">
      <dgm:prSet presAssocID="{168E183C-CA43-D74A-88B1-91DAA0F77A73}" presName="hierChild4" presStyleCnt="0"/>
      <dgm:spPr/>
    </dgm:pt>
    <dgm:pt modelId="{435729BB-62D7-984D-B565-76A26B029897}" type="pres">
      <dgm:prSet presAssocID="{168E183C-CA43-D74A-88B1-91DAA0F77A73}" presName="hierChild5" presStyleCnt="0"/>
      <dgm:spPr/>
    </dgm:pt>
    <dgm:pt modelId="{D2DE6A05-47EB-1443-AEDE-8E41B5DBFA8C}" type="pres">
      <dgm:prSet presAssocID="{B86BF75B-4D79-8F41-A810-466F60E23A0F}" presName="Name37" presStyleLbl="parChTrans1D2" presStyleIdx="1" presStyleCnt="3"/>
      <dgm:spPr/>
    </dgm:pt>
    <dgm:pt modelId="{82CFE391-9EAE-624E-B967-67704F53DFE9}" type="pres">
      <dgm:prSet presAssocID="{F0EFF5A0-16C3-D049-A106-A5F0E81CB0C9}" presName="hierRoot2" presStyleCnt="0">
        <dgm:presLayoutVars>
          <dgm:hierBranch val="init"/>
        </dgm:presLayoutVars>
      </dgm:prSet>
      <dgm:spPr/>
    </dgm:pt>
    <dgm:pt modelId="{DB0EFE5A-4AB5-1645-B2C5-D2FF7F0E761D}" type="pres">
      <dgm:prSet presAssocID="{F0EFF5A0-16C3-D049-A106-A5F0E81CB0C9}" presName="rootComposite" presStyleCnt="0"/>
      <dgm:spPr/>
    </dgm:pt>
    <dgm:pt modelId="{77764C8B-B86B-254A-997A-5D5935BD09AE}" type="pres">
      <dgm:prSet presAssocID="{F0EFF5A0-16C3-D049-A106-A5F0E81CB0C9}" presName="rootText" presStyleLbl="node2" presStyleIdx="1" presStyleCnt="3">
        <dgm:presLayoutVars>
          <dgm:chPref val="3"/>
        </dgm:presLayoutVars>
      </dgm:prSet>
      <dgm:spPr/>
    </dgm:pt>
    <dgm:pt modelId="{55D94C4C-EA4C-CD49-8801-8BE3C8205225}" type="pres">
      <dgm:prSet presAssocID="{F0EFF5A0-16C3-D049-A106-A5F0E81CB0C9}" presName="rootConnector" presStyleLbl="node2" presStyleIdx="1" presStyleCnt="3"/>
      <dgm:spPr/>
    </dgm:pt>
    <dgm:pt modelId="{95F5E732-71C3-2C45-AFF7-4AF5ADF07007}" type="pres">
      <dgm:prSet presAssocID="{F0EFF5A0-16C3-D049-A106-A5F0E81CB0C9}" presName="hierChild4" presStyleCnt="0"/>
      <dgm:spPr/>
    </dgm:pt>
    <dgm:pt modelId="{C7F7A7B0-13B6-D444-9E38-FADB044CB7DF}" type="pres">
      <dgm:prSet presAssocID="{F0EFF5A0-16C3-D049-A106-A5F0E81CB0C9}" presName="hierChild5" presStyleCnt="0"/>
      <dgm:spPr/>
    </dgm:pt>
    <dgm:pt modelId="{9F5BE6E2-33F4-6647-B90F-A13010AB68BB}" type="pres">
      <dgm:prSet presAssocID="{1BEB329F-CB67-4E43-AE34-736F3EE4B6C6}" presName="Name37" presStyleLbl="parChTrans1D2" presStyleIdx="2" presStyleCnt="3"/>
      <dgm:spPr/>
    </dgm:pt>
    <dgm:pt modelId="{1558745B-E4BE-9547-ACBB-219DAC80624E}" type="pres">
      <dgm:prSet presAssocID="{4585A19F-BEC8-5544-B6F3-B969292D0CED}" presName="hierRoot2" presStyleCnt="0">
        <dgm:presLayoutVars>
          <dgm:hierBranch val="init"/>
        </dgm:presLayoutVars>
      </dgm:prSet>
      <dgm:spPr/>
    </dgm:pt>
    <dgm:pt modelId="{0ABFE1DC-DF32-A642-AC5D-F4AAC9DD0325}" type="pres">
      <dgm:prSet presAssocID="{4585A19F-BEC8-5544-B6F3-B969292D0CED}" presName="rootComposite" presStyleCnt="0"/>
      <dgm:spPr/>
    </dgm:pt>
    <dgm:pt modelId="{BAFB0871-EA61-FD44-B18E-29E95E2961C7}" type="pres">
      <dgm:prSet presAssocID="{4585A19F-BEC8-5544-B6F3-B969292D0CED}" presName="rootText" presStyleLbl="node2" presStyleIdx="2" presStyleCnt="3">
        <dgm:presLayoutVars>
          <dgm:chPref val="3"/>
        </dgm:presLayoutVars>
      </dgm:prSet>
      <dgm:spPr/>
    </dgm:pt>
    <dgm:pt modelId="{796ADC8F-52A4-294E-9970-488465081E04}" type="pres">
      <dgm:prSet presAssocID="{4585A19F-BEC8-5544-B6F3-B969292D0CED}" presName="rootConnector" presStyleLbl="node2" presStyleIdx="2" presStyleCnt="3"/>
      <dgm:spPr/>
    </dgm:pt>
    <dgm:pt modelId="{4A03CF95-71F9-F04A-B0A1-18C8E82C884F}" type="pres">
      <dgm:prSet presAssocID="{4585A19F-BEC8-5544-B6F3-B969292D0CED}" presName="hierChild4" presStyleCnt="0"/>
      <dgm:spPr/>
    </dgm:pt>
    <dgm:pt modelId="{0B127C24-9685-F646-A94B-DC18295692D8}" type="pres">
      <dgm:prSet presAssocID="{4585A19F-BEC8-5544-B6F3-B969292D0CED}" presName="hierChild5" presStyleCnt="0"/>
      <dgm:spPr/>
    </dgm:pt>
    <dgm:pt modelId="{90721A46-F723-E44E-B392-3B4D6CF12BB5}" type="pres">
      <dgm:prSet presAssocID="{35567063-DDF7-4D42-9FE1-13504D8FEEC1}" presName="hierChild3" presStyleCnt="0"/>
      <dgm:spPr/>
    </dgm:pt>
  </dgm:ptLst>
  <dgm:cxnLst>
    <dgm:cxn modelId="{93973706-4E7D-3842-9F8B-91D086DEBD41}" type="presOf" srcId="{F0EFF5A0-16C3-D049-A106-A5F0E81CB0C9}" destId="{55D94C4C-EA4C-CD49-8801-8BE3C8205225}" srcOrd="1" destOrd="0" presId="urn:microsoft.com/office/officeart/2005/8/layout/orgChart1"/>
    <dgm:cxn modelId="{0756FE09-8455-F24D-9302-F721C053DFF8}" type="presOf" srcId="{1BEB329F-CB67-4E43-AE34-736F3EE4B6C6}" destId="{9F5BE6E2-33F4-6647-B90F-A13010AB68BB}" srcOrd="0" destOrd="0" presId="urn:microsoft.com/office/officeart/2005/8/layout/orgChart1"/>
    <dgm:cxn modelId="{CFA83F5D-CC7D-664C-A43E-13D1D13EEC3A}" type="presOf" srcId="{168E183C-CA43-D74A-88B1-91DAA0F77A73}" destId="{7C3A0361-44E0-1B4D-8209-8618722DB665}" srcOrd="0" destOrd="0" presId="urn:microsoft.com/office/officeart/2005/8/layout/orgChart1"/>
    <dgm:cxn modelId="{21D09072-3AC6-CF46-922F-9C3304DAF216}" type="presOf" srcId="{E2701BE1-FE8B-B74F-822E-53B5D729F415}" destId="{2C263DD9-AA0F-B84B-9DF6-FD771ED20DCF}" srcOrd="0" destOrd="0" presId="urn:microsoft.com/office/officeart/2005/8/layout/orgChart1"/>
    <dgm:cxn modelId="{454C3E73-A680-F346-A89D-71498FFA8DC6}" srcId="{35567063-DDF7-4D42-9FE1-13504D8FEEC1}" destId="{168E183C-CA43-D74A-88B1-91DAA0F77A73}" srcOrd="0" destOrd="0" parTransId="{E2701BE1-FE8B-B74F-822E-53B5D729F415}" sibTransId="{C10F033C-294E-EF4F-8928-31302B1416D9}"/>
    <dgm:cxn modelId="{6EA1A475-D73F-A641-A7F3-4F281C6FAE6B}" type="presOf" srcId="{35567063-DDF7-4D42-9FE1-13504D8FEEC1}" destId="{2E01A26D-D079-4D44-8327-E89973A6091A}" srcOrd="1" destOrd="0" presId="urn:microsoft.com/office/officeart/2005/8/layout/orgChart1"/>
    <dgm:cxn modelId="{3BB96678-0C19-F440-8540-B63075C37EC7}" type="presOf" srcId="{35567063-DDF7-4D42-9FE1-13504D8FEEC1}" destId="{736C25EC-5979-0347-955B-9DF10DCAA0C0}" srcOrd="0" destOrd="0" presId="urn:microsoft.com/office/officeart/2005/8/layout/orgChart1"/>
    <dgm:cxn modelId="{03C52A79-4660-5B47-9C2D-3DDEFB1D608A}" type="presOf" srcId="{DB2B3F53-DDCE-4148-913D-0B684026C5B1}" destId="{8E20EC4C-DF0D-DB4B-A45B-36A2A45625B6}" srcOrd="0" destOrd="0" presId="urn:microsoft.com/office/officeart/2005/8/layout/orgChart1"/>
    <dgm:cxn modelId="{972C007E-0BF7-864B-8EA0-389BDA36B77D}" srcId="{DB2B3F53-DDCE-4148-913D-0B684026C5B1}" destId="{35567063-DDF7-4D42-9FE1-13504D8FEEC1}" srcOrd="0" destOrd="0" parTransId="{D3AD6FF1-FE6D-8D4C-8C1C-78FF2AFF0FF6}" sibTransId="{8BE72A81-FCA1-274D-87AE-338E175F2568}"/>
    <dgm:cxn modelId="{14F7EB93-619F-C84F-8B33-4F916B910578}" type="presOf" srcId="{4585A19F-BEC8-5544-B6F3-B969292D0CED}" destId="{BAFB0871-EA61-FD44-B18E-29E95E2961C7}" srcOrd="0" destOrd="0" presId="urn:microsoft.com/office/officeart/2005/8/layout/orgChart1"/>
    <dgm:cxn modelId="{AC435497-B72F-8B43-A3FC-411B36AB7149}" type="presOf" srcId="{4585A19F-BEC8-5544-B6F3-B969292D0CED}" destId="{796ADC8F-52A4-294E-9970-488465081E04}" srcOrd="1" destOrd="0" presId="urn:microsoft.com/office/officeart/2005/8/layout/orgChart1"/>
    <dgm:cxn modelId="{3F7D9F9C-CEC5-3847-8300-8247322E13DC}" type="presOf" srcId="{B86BF75B-4D79-8F41-A810-466F60E23A0F}" destId="{D2DE6A05-47EB-1443-AEDE-8E41B5DBFA8C}" srcOrd="0" destOrd="0" presId="urn:microsoft.com/office/officeart/2005/8/layout/orgChart1"/>
    <dgm:cxn modelId="{8C39A0B3-F661-6042-A558-BE176E7EE06D}" type="presOf" srcId="{F0EFF5A0-16C3-D049-A106-A5F0E81CB0C9}" destId="{77764C8B-B86B-254A-997A-5D5935BD09AE}" srcOrd="0" destOrd="0" presId="urn:microsoft.com/office/officeart/2005/8/layout/orgChart1"/>
    <dgm:cxn modelId="{B5AE02CC-2C1F-4743-BA15-624A394A9C88}" type="presOf" srcId="{168E183C-CA43-D74A-88B1-91DAA0F77A73}" destId="{E70770C3-6918-C44B-993E-826EACBF9D94}" srcOrd="1" destOrd="0" presId="urn:microsoft.com/office/officeart/2005/8/layout/orgChart1"/>
    <dgm:cxn modelId="{B870B9DB-5829-3B41-A37C-F3042AF5E0DB}" srcId="{35567063-DDF7-4D42-9FE1-13504D8FEEC1}" destId="{4585A19F-BEC8-5544-B6F3-B969292D0CED}" srcOrd="2" destOrd="0" parTransId="{1BEB329F-CB67-4E43-AE34-736F3EE4B6C6}" sibTransId="{444E5639-C52C-7046-96D9-E84D1B9F1976}"/>
    <dgm:cxn modelId="{17804EEF-A7AD-F34C-93C5-D1C98F97DB4C}" srcId="{35567063-DDF7-4D42-9FE1-13504D8FEEC1}" destId="{F0EFF5A0-16C3-D049-A106-A5F0E81CB0C9}" srcOrd="1" destOrd="0" parTransId="{B86BF75B-4D79-8F41-A810-466F60E23A0F}" sibTransId="{6B7D4B14-825C-414D-A4D2-D184F10492C6}"/>
    <dgm:cxn modelId="{8750E35E-A262-F942-B6C9-C5B12D228ED5}" type="presParOf" srcId="{8E20EC4C-DF0D-DB4B-A45B-36A2A45625B6}" destId="{8E112FE5-4195-BB47-86A3-288C7BADC696}" srcOrd="0" destOrd="0" presId="urn:microsoft.com/office/officeart/2005/8/layout/orgChart1"/>
    <dgm:cxn modelId="{31BAFA08-6DBC-DC4C-8915-E76DC8B16EFF}" type="presParOf" srcId="{8E112FE5-4195-BB47-86A3-288C7BADC696}" destId="{207D910A-4A0A-8146-97BA-67031761D7AF}" srcOrd="0" destOrd="0" presId="urn:microsoft.com/office/officeart/2005/8/layout/orgChart1"/>
    <dgm:cxn modelId="{11339238-7D61-6549-94D5-F404F58CFB78}" type="presParOf" srcId="{207D910A-4A0A-8146-97BA-67031761D7AF}" destId="{736C25EC-5979-0347-955B-9DF10DCAA0C0}" srcOrd="0" destOrd="0" presId="urn:microsoft.com/office/officeart/2005/8/layout/orgChart1"/>
    <dgm:cxn modelId="{8265D335-4A13-CD40-B42C-BC7C25BB3F87}" type="presParOf" srcId="{207D910A-4A0A-8146-97BA-67031761D7AF}" destId="{2E01A26D-D079-4D44-8327-E89973A6091A}" srcOrd="1" destOrd="0" presId="urn:microsoft.com/office/officeart/2005/8/layout/orgChart1"/>
    <dgm:cxn modelId="{C33148FA-0818-C644-B676-FC89AC67BA80}" type="presParOf" srcId="{8E112FE5-4195-BB47-86A3-288C7BADC696}" destId="{8CE18672-1D28-144B-9A57-26FAADB02E26}" srcOrd="1" destOrd="0" presId="urn:microsoft.com/office/officeart/2005/8/layout/orgChart1"/>
    <dgm:cxn modelId="{BF53A079-5201-284C-89FF-9D1BC946AB21}" type="presParOf" srcId="{8CE18672-1D28-144B-9A57-26FAADB02E26}" destId="{2C263DD9-AA0F-B84B-9DF6-FD771ED20DCF}" srcOrd="0" destOrd="0" presId="urn:microsoft.com/office/officeart/2005/8/layout/orgChart1"/>
    <dgm:cxn modelId="{5BBAB20A-305A-6D40-80BA-BCE2D3D45A32}" type="presParOf" srcId="{8CE18672-1D28-144B-9A57-26FAADB02E26}" destId="{5533AD6C-509B-1941-A499-405E927833A7}" srcOrd="1" destOrd="0" presId="urn:microsoft.com/office/officeart/2005/8/layout/orgChart1"/>
    <dgm:cxn modelId="{7C458A9C-0AF3-4144-8539-40B444DECF2B}" type="presParOf" srcId="{5533AD6C-509B-1941-A499-405E927833A7}" destId="{75865F84-77C6-DF40-A84D-9E0B27C45F6A}" srcOrd="0" destOrd="0" presId="urn:microsoft.com/office/officeart/2005/8/layout/orgChart1"/>
    <dgm:cxn modelId="{BC7EC23D-2EC9-764A-8250-420C41D310BE}" type="presParOf" srcId="{75865F84-77C6-DF40-A84D-9E0B27C45F6A}" destId="{7C3A0361-44E0-1B4D-8209-8618722DB665}" srcOrd="0" destOrd="0" presId="urn:microsoft.com/office/officeart/2005/8/layout/orgChart1"/>
    <dgm:cxn modelId="{700ECA2D-5EDA-A345-91CA-D1C087C3A261}" type="presParOf" srcId="{75865F84-77C6-DF40-A84D-9E0B27C45F6A}" destId="{E70770C3-6918-C44B-993E-826EACBF9D94}" srcOrd="1" destOrd="0" presId="urn:microsoft.com/office/officeart/2005/8/layout/orgChart1"/>
    <dgm:cxn modelId="{177777AD-8A7E-FE45-8DCF-035375CB8A63}" type="presParOf" srcId="{5533AD6C-509B-1941-A499-405E927833A7}" destId="{5A303EF7-2225-0741-9BB4-273DC30F996E}" srcOrd="1" destOrd="0" presId="urn:microsoft.com/office/officeart/2005/8/layout/orgChart1"/>
    <dgm:cxn modelId="{8253B9D3-1664-5940-9B99-32134BD7A6D3}" type="presParOf" srcId="{5533AD6C-509B-1941-A499-405E927833A7}" destId="{435729BB-62D7-984D-B565-76A26B029897}" srcOrd="2" destOrd="0" presId="urn:microsoft.com/office/officeart/2005/8/layout/orgChart1"/>
    <dgm:cxn modelId="{8524DB5E-816C-2C44-929C-505EF48FFA71}" type="presParOf" srcId="{8CE18672-1D28-144B-9A57-26FAADB02E26}" destId="{D2DE6A05-47EB-1443-AEDE-8E41B5DBFA8C}" srcOrd="2" destOrd="0" presId="urn:microsoft.com/office/officeart/2005/8/layout/orgChart1"/>
    <dgm:cxn modelId="{E863FC3C-E01B-114B-8A81-0587143F1D59}" type="presParOf" srcId="{8CE18672-1D28-144B-9A57-26FAADB02E26}" destId="{82CFE391-9EAE-624E-B967-67704F53DFE9}" srcOrd="3" destOrd="0" presId="urn:microsoft.com/office/officeart/2005/8/layout/orgChart1"/>
    <dgm:cxn modelId="{63114173-90D3-2B47-894A-6F89716F5262}" type="presParOf" srcId="{82CFE391-9EAE-624E-B967-67704F53DFE9}" destId="{DB0EFE5A-4AB5-1645-B2C5-D2FF7F0E761D}" srcOrd="0" destOrd="0" presId="urn:microsoft.com/office/officeart/2005/8/layout/orgChart1"/>
    <dgm:cxn modelId="{6A105CA4-7924-2B45-ADF4-7AAF4086BA2D}" type="presParOf" srcId="{DB0EFE5A-4AB5-1645-B2C5-D2FF7F0E761D}" destId="{77764C8B-B86B-254A-997A-5D5935BD09AE}" srcOrd="0" destOrd="0" presId="urn:microsoft.com/office/officeart/2005/8/layout/orgChart1"/>
    <dgm:cxn modelId="{5381E865-BBE5-164D-9D5F-918A44729C40}" type="presParOf" srcId="{DB0EFE5A-4AB5-1645-B2C5-D2FF7F0E761D}" destId="{55D94C4C-EA4C-CD49-8801-8BE3C8205225}" srcOrd="1" destOrd="0" presId="urn:microsoft.com/office/officeart/2005/8/layout/orgChart1"/>
    <dgm:cxn modelId="{ED79E5A1-9790-9D49-B2A8-053823F0664C}" type="presParOf" srcId="{82CFE391-9EAE-624E-B967-67704F53DFE9}" destId="{95F5E732-71C3-2C45-AFF7-4AF5ADF07007}" srcOrd="1" destOrd="0" presId="urn:microsoft.com/office/officeart/2005/8/layout/orgChart1"/>
    <dgm:cxn modelId="{E4F18C52-AA7D-FA44-820F-12374FBD3223}" type="presParOf" srcId="{82CFE391-9EAE-624E-B967-67704F53DFE9}" destId="{C7F7A7B0-13B6-D444-9E38-FADB044CB7DF}" srcOrd="2" destOrd="0" presId="urn:microsoft.com/office/officeart/2005/8/layout/orgChart1"/>
    <dgm:cxn modelId="{5C68C57F-97FB-3145-8D61-2F05C935A330}" type="presParOf" srcId="{8CE18672-1D28-144B-9A57-26FAADB02E26}" destId="{9F5BE6E2-33F4-6647-B90F-A13010AB68BB}" srcOrd="4" destOrd="0" presId="urn:microsoft.com/office/officeart/2005/8/layout/orgChart1"/>
    <dgm:cxn modelId="{0508B498-5C91-B947-8905-4FF12FF7D491}" type="presParOf" srcId="{8CE18672-1D28-144B-9A57-26FAADB02E26}" destId="{1558745B-E4BE-9547-ACBB-219DAC80624E}" srcOrd="5" destOrd="0" presId="urn:microsoft.com/office/officeart/2005/8/layout/orgChart1"/>
    <dgm:cxn modelId="{38829D27-BBAA-0B48-80F4-07B1A9018E46}" type="presParOf" srcId="{1558745B-E4BE-9547-ACBB-219DAC80624E}" destId="{0ABFE1DC-DF32-A642-AC5D-F4AAC9DD0325}" srcOrd="0" destOrd="0" presId="urn:microsoft.com/office/officeart/2005/8/layout/orgChart1"/>
    <dgm:cxn modelId="{7D87E106-ED64-AF45-A95B-EF9299191584}" type="presParOf" srcId="{0ABFE1DC-DF32-A642-AC5D-F4AAC9DD0325}" destId="{BAFB0871-EA61-FD44-B18E-29E95E2961C7}" srcOrd="0" destOrd="0" presId="urn:microsoft.com/office/officeart/2005/8/layout/orgChart1"/>
    <dgm:cxn modelId="{5DE99237-6A8D-D149-858B-6F182DD6C5FF}" type="presParOf" srcId="{0ABFE1DC-DF32-A642-AC5D-F4AAC9DD0325}" destId="{796ADC8F-52A4-294E-9970-488465081E04}" srcOrd="1" destOrd="0" presId="urn:microsoft.com/office/officeart/2005/8/layout/orgChart1"/>
    <dgm:cxn modelId="{6C7A1515-973F-354E-BDE7-78575D1982C5}" type="presParOf" srcId="{1558745B-E4BE-9547-ACBB-219DAC80624E}" destId="{4A03CF95-71F9-F04A-B0A1-18C8E82C884F}" srcOrd="1" destOrd="0" presId="urn:microsoft.com/office/officeart/2005/8/layout/orgChart1"/>
    <dgm:cxn modelId="{6857AEF7-31AB-1942-B1A6-1612B6320D99}" type="presParOf" srcId="{1558745B-E4BE-9547-ACBB-219DAC80624E}" destId="{0B127C24-9685-F646-A94B-DC18295692D8}" srcOrd="2" destOrd="0" presId="urn:microsoft.com/office/officeart/2005/8/layout/orgChart1"/>
    <dgm:cxn modelId="{BB9A9E8E-15A6-9C40-B2A3-F142F3B9C0D1}" type="presParOf" srcId="{8E112FE5-4195-BB47-86A3-288C7BADC696}" destId="{90721A46-F723-E44E-B392-3B4D6CF12B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E3647A-5FC9-AC40-99DF-AC10A6658B5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/>
      <dgm:spPr/>
    </dgm:pt>
    <dgm:pt modelId="{596381DC-8304-FC40-B626-21D8E5405570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VRSTE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OPORTUNITETA</a:t>
          </a:r>
        </a:p>
      </dgm:t>
    </dgm:pt>
    <dgm:pt modelId="{9B583306-E2E2-F34F-9DDA-2B7BFB2B8BA1}" type="parTrans" cxnId="{3092CBB2-E4EA-B948-8770-A65C76BFA191}">
      <dgm:prSet/>
      <dgm:spPr/>
      <dgm:t>
        <a:bodyPr/>
        <a:lstStyle/>
        <a:p>
          <a:endParaRPr lang="en-US"/>
        </a:p>
      </dgm:t>
    </dgm:pt>
    <dgm:pt modelId="{D6E270FB-8A58-FA4F-9852-F1206D720FA0}" type="sibTrans" cxnId="{3092CBB2-E4EA-B948-8770-A65C76BFA191}">
      <dgm:prSet/>
      <dgm:spPr/>
    </dgm:pt>
    <dgm:pt modelId="{2ECA643E-4668-5F45-A764-46119C5D85EA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ČL 71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BEZUVJETNI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OPORTUNITET</a:t>
          </a:r>
        </a:p>
      </dgm:t>
    </dgm:pt>
    <dgm:pt modelId="{6B7726E8-2B11-AE4D-838A-D07E60C57827}" type="parTrans" cxnId="{D66D3706-22D2-154D-A3E1-9068376A72CD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8D6401FF-08A4-1C44-96EA-A22F48BDF5B9}" type="sibTrans" cxnId="{D66D3706-22D2-154D-A3E1-9068376A72CD}">
      <dgm:prSet/>
      <dgm:spPr/>
    </dgm:pt>
    <dgm:pt modelId="{2772DC9C-6919-884E-8169-C051E2554B10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ČL 72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UVJETOVANI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OPORTUNITET</a:t>
          </a:r>
        </a:p>
      </dgm:t>
    </dgm:pt>
    <dgm:pt modelId="{875718EB-AAF9-B143-BE95-6E9FDFC2B6EE}" type="parTrans" cxnId="{CE1EA299-9795-6146-A64C-CFE3E05436B6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377170B0-6B92-D24F-9808-F587CDC2EA67}" type="sibTrans" cxnId="{CE1EA299-9795-6146-A64C-CFE3E05436B6}">
      <dgm:prSet/>
      <dgm:spPr/>
    </dgm:pt>
    <dgm:pt modelId="{2256F592-6EF5-8E40-AABD-77F6F7DC4F8A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ČL 73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effectLst/>
            <a:latin typeface="Verdana" panose="020B0604030504040204" pitchFamily="34" charset="0"/>
          </a:endParaRP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IZVR</a:t>
          </a:r>
          <a:r>
            <a:rPr kumimoji="0" lang="hr-HR" altLang="en-HR" b="0" i="0" u="none" strike="noStrike" cap="none" normalizeH="0" baseline="0">
              <a:effectLst/>
              <a:latin typeface="Arial" panose="020B0604020202020204" pitchFamily="34" charset="0"/>
            </a:rPr>
            <a:t>Š</a:t>
          </a: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ENJE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MJERE U 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Verdana" panose="020B0604030504040204" pitchFamily="34" charset="0"/>
            </a:rPr>
            <a:t>TIJEKU</a:t>
          </a:r>
        </a:p>
        <a:p>
          <a:pPr marL="0" marR="0" lvl="0" indent="0" defTabSz="914400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b="0" i="0" u="none" strike="noStrike" cap="none" normalizeH="0" baseline="0">
            <a:effectLst/>
            <a:latin typeface="Verdana" panose="020B0604030504040204" pitchFamily="34" charset="0"/>
          </a:endParaRPr>
        </a:p>
      </dgm:t>
    </dgm:pt>
    <dgm:pt modelId="{CD47A0EE-E1B3-6F4C-8992-069388DA1D3B}" type="parTrans" cxnId="{0B697F26-3629-EF4E-A9A5-986CF1F5279C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4BBD5979-4160-474E-81C9-378669473DC5}" type="sibTrans" cxnId="{0B697F26-3629-EF4E-A9A5-986CF1F5279C}">
      <dgm:prSet/>
      <dgm:spPr/>
    </dgm:pt>
    <dgm:pt modelId="{131BCC2B-BE8C-C245-9383-D2E5FC35D4EA}" type="pres">
      <dgm:prSet presAssocID="{51E3647A-5FC9-AC40-99DF-AC10A6658B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08C893-173B-9B4E-B3CE-1B6F5BC85F9E}" type="pres">
      <dgm:prSet presAssocID="{596381DC-8304-FC40-B626-21D8E5405570}" presName="root1" presStyleCnt="0"/>
      <dgm:spPr/>
    </dgm:pt>
    <dgm:pt modelId="{32371E53-9FA0-7D44-BDBD-9A909C260A04}" type="pres">
      <dgm:prSet presAssocID="{596381DC-8304-FC40-B626-21D8E5405570}" presName="LevelOneTextNode" presStyleLbl="node0" presStyleIdx="0" presStyleCnt="1">
        <dgm:presLayoutVars>
          <dgm:chPref val="3"/>
        </dgm:presLayoutVars>
      </dgm:prSet>
      <dgm:spPr/>
    </dgm:pt>
    <dgm:pt modelId="{6A64E992-35D6-2E4A-B4A4-60D418CE45C8}" type="pres">
      <dgm:prSet presAssocID="{596381DC-8304-FC40-B626-21D8E5405570}" presName="level2hierChild" presStyleCnt="0"/>
      <dgm:spPr/>
    </dgm:pt>
    <dgm:pt modelId="{6E0E5EB0-3182-BB48-A799-67272BDB7056}" type="pres">
      <dgm:prSet presAssocID="{6B7726E8-2B11-AE4D-838A-D07E60C57827}" presName="conn2-1" presStyleLbl="parChTrans1D2" presStyleIdx="0" presStyleCnt="3"/>
      <dgm:spPr/>
    </dgm:pt>
    <dgm:pt modelId="{4FFE37B5-89DF-EF4A-BBBB-3F2871C69AC1}" type="pres">
      <dgm:prSet presAssocID="{6B7726E8-2B11-AE4D-838A-D07E60C57827}" presName="connTx" presStyleLbl="parChTrans1D2" presStyleIdx="0" presStyleCnt="3"/>
      <dgm:spPr/>
    </dgm:pt>
    <dgm:pt modelId="{B8B7C2AD-06D3-004B-A585-22F980D1368E}" type="pres">
      <dgm:prSet presAssocID="{2ECA643E-4668-5F45-A764-46119C5D85EA}" presName="root2" presStyleCnt="0"/>
      <dgm:spPr/>
    </dgm:pt>
    <dgm:pt modelId="{666B3F14-36A1-3D4A-9D11-6D6C2178434D}" type="pres">
      <dgm:prSet presAssocID="{2ECA643E-4668-5F45-A764-46119C5D85EA}" presName="LevelTwoTextNode" presStyleLbl="node2" presStyleIdx="0" presStyleCnt="3">
        <dgm:presLayoutVars>
          <dgm:chPref val="3"/>
        </dgm:presLayoutVars>
      </dgm:prSet>
      <dgm:spPr/>
    </dgm:pt>
    <dgm:pt modelId="{E9B3199E-F3D5-EC43-908E-6639327ABB12}" type="pres">
      <dgm:prSet presAssocID="{2ECA643E-4668-5F45-A764-46119C5D85EA}" presName="level3hierChild" presStyleCnt="0"/>
      <dgm:spPr/>
    </dgm:pt>
    <dgm:pt modelId="{E5E3B880-17AC-0C43-9BFA-6B5F4AE9545E}" type="pres">
      <dgm:prSet presAssocID="{875718EB-AAF9-B143-BE95-6E9FDFC2B6EE}" presName="conn2-1" presStyleLbl="parChTrans1D2" presStyleIdx="1" presStyleCnt="3"/>
      <dgm:spPr/>
    </dgm:pt>
    <dgm:pt modelId="{7D661D71-85D3-7146-9147-DA641ED1ECC4}" type="pres">
      <dgm:prSet presAssocID="{875718EB-AAF9-B143-BE95-6E9FDFC2B6EE}" presName="connTx" presStyleLbl="parChTrans1D2" presStyleIdx="1" presStyleCnt="3"/>
      <dgm:spPr/>
    </dgm:pt>
    <dgm:pt modelId="{1DF8A612-1C17-A646-B87B-A3D2EE21B197}" type="pres">
      <dgm:prSet presAssocID="{2772DC9C-6919-884E-8169-C051E2554B10}" presName="root2" presStyleCnt="0"/>
      <dgm:spPr/>
    </dgm:pt>
    <dgm:pt modelId="{50ACF5ED-828E-6A48-ABBF-C8CEF2615ADF}" type="pres">
      <dgm:prSet presAssocID="{2772DC9C-6919-884E-8169-C051E2554B10}" presName="LevelTwoTextNode" presStyleLbl="node2" presStyleIdx="1" presStyleCnt="3">
        <dgm:presLayoutVars>
          <dgm:chPref val="3"/>
        </dgm:presLayoutVars>
      </dgm:prSet>
      <dgm:spPr/>
    </dgm:pt>
    <dgm:pt modelId="{04F52064-274A-CC49-A9CB-629AC6AB395C}" type="pres">
      <dgm:prSet presAssocID="{2772DC9C-6919-884E-8169-C051E2554B10}" presName="level3hierChild" presStyleCnt="0"/>
      <dgm:spPr/>
    </dgm:pt>
    <dgm:pt modelId="{30FCAAD1-778E-8646-8368-20E17AD8F563}" type="pres">
      <dgm:prSet presAssocID="{CD47A0EE-E1B3-6F4C-8992-069388DA1D3B}" presName="conn2-1" presStyleLbl="parChTrans1D2" presStyleIdx="2" presStyleCnt="3"/>
      <dgm:spPr/>
    </dgm:pt>
    <dgm:pt modelId="{9612847E-83A6-8A4B-B792-0551B52FAEBF}" type="pres">
      <dgm:prSet presAssocID="{CD47A0EE-E1B3-6F4C-8992-069388DA1D3B}" presName="connTx" presStyleLbl="parChTrans1D2" presStyleIdx="2" presStyleCnt="3"/>
      <dgm:spPr/>
    </dgm:pt>
    <dgm:pt modelId="{91E5AB9E-5E03-684B-ADF9-6A029FE71D72}" type="pres">
      <dgm:prSet presAssocID="{2256F592-6EF5-8E40-AABD-77F6F7DC4F8A}" presName="root2" presStyleCnt="0"/>
      <dgm:spPr/>
    </dgm:pt>
    <dgm:pt modelId="{54AA855D-ADF1-014F-B53A-17155D00AA03}" type="pres">
      <dgm:prSet presAssocID="{2256F592-6EF5-8E40-AABD-77F6F7DC4F8A}" presName="LevelTwoTextNode" presStyleLbl="node2" presStyleIdx="2" presStyleCnt="3">
        <dgm:presLayoutVars>
          <dgm:chPref val="3"/>
        </dgm:presLayoutVars>
      </dgm:prSet>
      <dgm:spPr/>
    </dgm:pt>
    <dgm:pt modelId="{2BDAA8AC-A95F-8347-BA61-B200E075E68B}" type="pres">
      <dgm:prSet presAssocID="{2256F592-6EF5-8E40-AABD-77F6F7DC4F8A}" presName="level3hierChild" presStyleCnt="0"/>
      <dgm:spPr/>
    </dgm:pt>
  </dgm:ptLst>
  <dgm:cxnLst>
    <dgm:cxn modelId="{D66D3706-22D2-154D-A3E1-9068376A72CD}" srcId="{596381DC-8304-FC40-B626-21D8E5405570}" destId="{2ECA643E-4668-5F45-A764-46119C5D85EA}" srcOrd="0" destOrd="0" parTransId="{6B7726E8-2B11-AE4D-838A-D07E60C57827}" sibTransId="{8D6401FF-08A4-1C44-96EA-A22F48BDF5B9}"/>
    <dgm:cxn modelId="{30D17906-8FF8-084C-86DC-B64341AAB243}" type="presOf" srcId="{CD47A0EE-E1B3-6F4C-8992-069388DA1D3B}" destId="{30FCAAD1-778E-8646-8368-20E17AD8F563}" srcOrd="0" destOrd="0" presId="urn:microsoft.com/office/officeart/2005/8/layout/hierarchy2"/>
    <dgm:cxn modelId="{0B697F26-3629-EF4E-A9A5-986CF1F5279C}" srcId="{596381DC-8304-FC40-B626-21D8E5405570}" destId="{2256F592-6EF5-8E40-AABD-77F6F7DC4F8A}" srcOrd="2" destOrd="0" parTransId="{CD47A0EE-E1B3-6F4C-8992-069388DA1D3B}" sibTransId="{4BBD5979-4160-474E-81C9-378669473DC5}"/>
    <dgm:cxn modelId="{B262FF5A-A1B3-FC40-A3D5-C23EB431E7AE}" type="presOf" srcId="{2ECA643E-4668-5F45-A764-46119C5D85EA}" destId="{666B3F14-36A1-3D4A-9D11-6D6C2178434D}" srcOrd="0" destOrd="0" presId="urn:microsoft.com/office/officeart/2005/8/layout/hierarchy2"/>
    <dgm:cxn modelId="{BEE61B60-039D-FC4E-AA0B-67884F68B8F4}" type="presOf" srcId="{51E3647A-5FC9-AC40-99DF-AC10A6658B54}" destId="{131BCC2B-BE8C-C245-9383-D2E5FC35D4EA}" srcOrd="0" destOrd="0" presId="urn:microsoft.com/office/officeart/2005/8/layout/hierarchy2"/>
    <dgm:cxn modelId="{FC373571-6B56-5A44-91D5-E61B84B383FB}" type="presOf" srcId="{875718EB-AAF9-B143-BE95-6E9FDFC2B6EE}" destId="{7D661D71-85D3-7146-9147-DA641ED1ECC4}" srcOrd="1" destOrd="0" presId="urn:microsoft.com/office/officeart/2005/8/layout/hierarchy2"/>
    <dgm:cxn modelId="{F559B575-BA90-AC47-B7AC-03A3E991D323}" type="presOf" srcId="{596381DC-8304-FC40-B626-21D8E5405570}" destId="{32371E53-9FA0-7D44-BDBD-9A909C260A04}" srcOrd="0" destOrd="0" presId="urn:microsoft.com/office/officeart/2005/8/layout/hierarchy2"/>
    <dgm:cxn modelId="{CE1EA299-9795-6146-A64C-CFE3E05436B6}" srcId="{596381DC-8304-FC40-B626-21D8E5405570}" destId="{2772DC9C-6919-884E-8169-C051E2554B10}" srcOrd="1" destOrd="0" parTransId="{875718EB-AAF9-B143-BE95-6E9FDFC2B6EE}" sibTransId="{377170B0-6B92-D24F-9808-F587CDC2EA67}"/>
    <dgm:cxn modelId="{499DCD9C-94AE-0149-A297-ADB1BAB3137D}" type="presOf" srcId="{2772DC9C-6919-884E-8169-C051E2554B10}" destId="{50ACF5ED-828E-6A48-ABBF-C8CEF2615ADF}" srcOrd="0" destOrd="0" presId="urn:microsoft.com/office/officeart/2005/8/layout/hierarchy2"/>
    <dgm:cxn modelId="{3092CBB2-E4EA-B948-8770-A65C76BFA191}" srcId="{51E3647A-5FC9-AC40-99DF-AC10A6658B54}" destId="{596381DC-8304-FC40-B626-21D8E5405570}" srcOrd="0" destOrd="0" parTransId="{9B583306-E2E2-F34F-9DDA-2B7BFB2B8BA1}" sibTransId="{D6E270FB-8A58-FA4F-9852-F1206D720FA0}"/>
    <dgm:cxn modelId="{561C6AC4-A2CC-7049-BFC3-8FA4EE22BEA2}" type="presOf" srcId="{2256F592-6EF5-8E40-AABD-77F6F7DC4F8A}" destId="{54AA855D-ADF1-014F-B53A-17155D00AA03}" srcOrd="0" destOrd="0" presId="urn:microsoft.com/office/officeart/2005/8/layout/hierarchy2"/>
    <dgm:cxn modelId="{96A10AD1-537D-A149-A2F9-33DD887522E4}" type="presOf" srcId="{CD47A0EE-E1B3-6F4C-8992-069388DA1D3B}" destId="{9612847E-83A6-8A4B-B792-0551B52FAEBF}" srcOrd="1" destOrd="0" presId="urn:microsoft.com/office/officeart/2005/8/layout/hierarchy2"/>
    <dgm:cxn modelId="{2138B3DA-6D60-8D40-A14A-84D180692AE1}" type="presOf" srcId="{6B7726E8-2B11-AE4D-838A-D07E60C57827}" destId="{4FFE37B5-89DF-EF4A-BBBB-3F2871C69AC1}" srcOrd="1" destOrd="0" presId="urn:microsoft.com/office/officeart/2005/8/layout/hierarchy2"/>
    <dgm:cxn modelId="{E6EE2DDC-6498-534D-A443-694F44A80F15}" type="presOf" srcId="{875718EB-AAF9-B143-BE95-6E9FDFC2B6EE}" destId="{E5E3B880-17AC-0C43-9BFA-6B5F4AE9545E}" srcOrd="0" destOrd="0" presId="urn:microsoft.com/office/officeart/2005/8/layout/hierarchy2"/>
    <dgm:cxn modelId="{814832FD-96AB-4147-80C8-A4EC942D4310}" type="presOf" srcId="{6B7726E8-2B11-AE4D-838A-D07E60C57827}" destId="{6E0E5EB0-3182-BB48-A799-67272BDB7056}" srcOrd="0" destOrd="0" presId="urn:microsoft.com/office/officeart/2005/8/layout/hierarchy2"/>
    <dgm:cxn modelId="{DFA01AF6-8D17-BE47-8B68-CDE9AFCE8290}" type="presParOf" srcId="{131BCC2B-BE8C-C245-9383-D2E5FC35D4EA}" destId="{BC08C893-173B-9B4E-B3CE-1B6F5BC85F9E}" srcOrd="0" destOrd="0" presId="urn:microsoft.com/office/officeart/2005/8/layout/hierarchy2"/>
    <dgm:cxn modelId="{22A3B89D-16EE-9446-943B-7299BB8C5B28}" type="presParOf" srcId="{BC08C893-173B-9B4E-B3CE-1B6F5BC85F9E}" destId="{32371E53-9FA0-7D44-BDBD-9A909C260A04}" srcOrd="0" destOrd="0" presId="urn:microsoft.com/office/officeart/2005/8/layout/hierarchy2"/>
    <dgm:cxn modelId="{9B9C08CF-F01C-7249-89A5-9BF125819F16}" type="presParOf" srcId="{BC08C893-173B-9B4E-B3CE-1B6F5BC85F9E}" destId="{6A64E992-35D6-2E4A-B4A4-60D418CE45C8}" srcOrd="1" destOrd="0" presId="urn:microsoft.com/office/officeart/2005/8/layout/hierarchy2"/>
    <dgm:cxn modelId="{8AD8DDD7-ABDB-6A43-BEE8-9F23FD6ECB70}" type="presParOf" srcId="{6A64E992-35D6-2E4A-B4A4-60D418CE45C8}" destId="{6E0E5EB0-3182-BB48-A799-67272BDB7056}" srcOrd="0" destOrd="0" presId="urn:microsoft.com/office/officeart/2005/8/layout/hierarchy2"/>
    <dgm:cxn modelId="{DEE8C768-E501-7F47-8A73-2457DE64E6F5}" type="presParOf" srcId="{6E0E5EB0-3182-BB48-A799-67272BDB7056}" destId="{4FFE37B5-89DF-EF4A-BBBB-3F2871C69AC1}" srcOrd="0" destOrd="0" presId="urn:microsoft.com/office/officeart/2005/8/layout/hierarchy2"/>
    <dgm:cxn modelId="{FDCC3A9F-4E0D-3D4F-826D-84F9B9A25C2D}" type="presParOf" srcId="{6A64E992-35D6-2E4A-B4A4-60D418CE45C8}" destId="{B8B7C2AD-06D3-004B-A585-22F980D1368E}" srcOrd="1" destOrd="0" presId="urn:microsoft.com/office/officeart/2005/8/layout/hierarchy2"/>
    <dgm:cxn modelId="{5E1DF931-DAF0-A64A-97E8-8F94074E43C4}" type="presParOf" srcId="{B8B7C2AD-06D3-004B-A585-22F980D1368E}" destId="{666B3F14-36A1-3D4A-9D11-6D6C2178434D}" srcOrd="0" destOrd="0" presId="urn:microsoft.com/office/officeart/2005/8/layout/hierarchy2"/>
    <dgm:cxn modelId="{99131E75-7439-2D4A-8D15-F6CFC3EB4FF6}" type="presParOf" srcId="{B8B7C2AD-06D3-004B-A585-22F980D1368E}" destId="{E9B3199E-F3D5-EC43-908E-6639327ABB12}" srcOrd="1" destOrd="0" presId="urn:microsoft.com/office/officeart/2005/8/layout/hierarchy2"/>
    <dgm:cxn modelId="{110115FD-C3AB-6441-A15F-344535AE2C0F}" type="presParOf" srcId="{6A64E992-35D6-2E4A-B4A4-60D418CE45C8}" destId="{E5E3B880-17AC-0C43-9BFA-6B5F4AE9545E}" srcOrd="2" destOrd="0" presId="urn:microsoft.com/office/officeart/2005/8/layout/hierarchy2"/>
    <dgm:cxn modelId="{2C6E2702-A1F4-ED4A-8802-BDB9F7B6C2DE}" type="presParOf" srcId="{E5E3B880-17AC-0C43-9BFA-6B5F4AE9545E}" destId="{7D661D71-85D3-7146-9147-DA641ED1ECC4}" srcOrd="0" destOrd="0" presId="urn:microsoft.com/office/officeart/2005/8/layout/hierarchy2"/>
    <dgm:cxn modelId="{C0D3AD6B-9C13-CE42-80D7-14E8B0EDE349}" type="presParOf" srcId="{6A64E992-35D6-2E4A-B4A4-60D418CE45C8}" destId="{1DF8A612-1C17-A646-B87B-A3D2EE21B197}" srcOrd="3" destOrd="0" presId="urn:microsoft.com/office/officeart/2005/8/layout/hierarchy2"/>
    <dgm:cxn modelId="{C5EEB43E-D204-6A40-B152-79096D980526}" type="presParOf" srcId="{1DF8A612-1C17-A646-B87B-A3D2EE21B197}" destId="{50ACF5ED-828E-6A48-ABBF-C8CEF2615ADF}" srcOrd="0" destOrd="0" presId="urn:microsoft.com/office/officeart/2005/8/layout/hierarchy2"/>
    <dgm:cxn modelId="{AB1F0C46-152D-B34D-9BCF-51F065543036}" type="presParOf" srcId="{1DF8A612-1C17-A646-B87B-A3D2EE21B197}" destId="{04F52064-274A-CC49-A9CB-629AC6AB395C}" srcOrd="1" destOrd="0" presId="urn:microsoft.com/office/officeart/2005/8/layout/hierarchy2"/>
    <dgm:cxn modelId="{8A2BA829-4EEB-124A-9071-C5D9E6C586B9}" type="presParOf" srcId="{6A64E992-35D6-2E4A-B4A4-60D418CE45C8}" destId="{30FCAAD1-778E-8646-8368-20E17AD8F563}" srcOrd="4" destOrd="0" presId="urn:microsoft.com/office/officeart/2005/8/layout/hierarchy2"/>
    <dgm:cxn modelId="{158BB270-5788-8F40-8695-75B1F9877CC3}" type="presParOf" srcId="{30FCAAD1-778E-8646-8368-20E17AD8F563}" destId="{9612847E-83A6-8A4B-B792-0551B52FAEBF}" srcOrd="0" destOrd="0" presId="urn:microsoft.com/office/officeart/2005/8/layout/hierarchy2"/>
    <dgm:cxn modelId="{E02691DA-C9D5-DB40-9E0F-7388F39B6496}" type="presParOf" srcId="{6A64E992-35D6-2E4A-B4A4-60D418CE45C8}" destId="{91E5AB9E-5E03-684B-ADF9-6A029FE71D72}" srcOrd="5" destOrd="0" presId="urn:microsoft.com/office/officeart/2005/8/layout/hierarchy2"/>
    <dgm:cxn modelId="{57176F80-59C5-E64C-BFA9-2F9CDFF9F0DF}" type="presParOf" srcId="{91E5AB9E-5E03-684B-ADF9-6A029FE71D72}" destId="{54AA855D-ADF1-014F-B53A-17155D00AA03}" srcOrd="0" destOrd="0" presId="urn:microsoft.com/office/officeart/2005/8/layout/hierarchy2"/>
    <dgm:cxn modelId="{B6AFD671-772A-3843-8D60-A1AD6C1A6539}" type="presParOf" srcId="{91E5AB9E-5E03-684B-ADF9-6A029FE71D72}" destId="{2BDAA8AC-A95F-8347-BA61-B200E075E6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19C523-13A7-488B-BD34-324A290ABD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B37201-AC16-4977-98C9-15745C4CF6F6}">
      <dgm:prSet/>
      <dgm:spPr/>
      <dgm:t>
        <a:bodyPr/>
        <a:lstStyle/>
        <a:p>
          <a:r>
            <a:rPr lang="en-GB" b="1"/>
            <a:t>Članak </a:t>
          </a:r>
          <a:r>
            <a:rPr lang="hr-HR" b="1"/>
            <a:t>71 – BEZUVJETNI OPORTUNITET</a:t>
          </a:r>
          <a:endParaRPr lang="en-US"/>
        </a:p>
      </dgm:t>
    </dgm:pt>
    <dgm:pt modelId="{639A01DB-C4E3-4C9C-8803-15243DCC7780}" type="parTrans" cxnId="{E9F2CCEE-642F-4560-B64D-CD32E10D5832}">
      <dgm:prSet/>
      <dgm:spPr/>
      <dgm:t>
        <a:bodyPr/>
        <a:lstStyle/>
        <a:p>
          <a:endParaRPr lang="en-US"/>
        </a:p>
      </dgm:t>
    </dgm:pt>
    <dgm:pt modelId="{DAFD04AD-FA00-4254-8A31-4D52FDAAE20B}" type="sibTrans" cxnId="{E9F2CCEE-642F-4560-B64D-CD32E10D5832}">
      <dgm:prSet/>
      <dgm:spPr/>
      <dgm:t>
        <a:bodyPr/>
        <a:lstStyle/>
        <a:p>
          <a:endParaRPr lang="en-US"/>
        </a:p>
      </dgm:t>
    </dgm:pt>
    <dgm:pt modelId="{7528D601-2889-4BF0-BF2B-DD0790AB50ED}">
      <dgm:prSet/>
      <dgm:spPr/>
      <dgm:t>
        <a:bodyPr/>
        <a:lstStyle/>
        <a:p>
          <a:r>
            <a:rPr lang="hr-HR"/>
            <a:t>Maloljetnik prvi puta prijavljen;</a:t>
          </a:r>
          <a:endParaRPr lang="en-US"/>
        </a:p>
      </dgm:t>
    </dgm:pt>
    <dgm:pt modelId="{B193F3FE-888D-49B6-90D8-279DD683D2D6}" type="parTrans" cxnId="{C1F19B69-BC6F-456E-95BF-66D8B6C2A67A}">
      <dgm:prSet/>
      <dgm:spPr/>
      <dgm:t>
        <a:bodyPr/>
        <a:lstStyle/>
        <a:p>
          <a:endParaRPr lang="en-US"/>
        </a:p>
      </dgm:t>
    </dgm:pt>
    <dgm:pt modelId="{F94D466F-06EC-4A6F-82BA-4A8F218A0BA7}" type="sibTrans" cxnId="{C1F19B69-BC6F-456E-95BF-66D8B6C2A67A}">
      <dgm:prSet/>
      <dgm:spPr/>
      <dgm:t>
        <a:bodyPr/>
        <a:lstStyle/>
        <a:p>
          <a:endParaRPr lang="en-US"/>
        </a:p>
      </dgm:t>
    </dgm:pt>
    <dgm:pt modelId="{8762F55B-77A7-4270-A184-699DFDE77DC6}">
      <dgm:prSet/>
      <dgm:spPr/>
      <dgm:t>
        <a:bodyPr/>
        <a:lstStyle/>
        <a:p>
          <a:r>
            <a:rPr lang="hr-HR"/>
            <a:t>Prema kaznenom djelu zauzima kritičan stav;</a:t>
          </a:r>
          <a:endParaRPr lang="en-US"/>
        </a:p>
      </dgm:t>
    </dgm:pt>
    <dgm:pt modelId="{8B2B5F0A-7F94-4BFE-8A0B-64FE393E7F6E}" type="parTrans" cxnId="{AD073831-9C35-49E2-AD78-E4AEA1A1253C}">
      <dgm:prSet/>
      <dgm:spPr/>
      <dgm:t>
        <a:bodyPr/>
        <a:lstStyle/>
        <a:p>
          <a:endParaRPr lang="en-US"/>
        </a:p>
      </dgm:t>
    </dgm:pt>
    <dgm:pt modelId="{CAE68BA1-A0CC-4622-BA94-16E25236372F}" type="sibTrans" cxnId="{AD073831-9C35-49E2-AD78-E4AEA1A1253C}">
      <dgm:prSet/>
      <dgm:spPr/>
      <dgm:t>
        <a:bodyPr/>
        <a:lstStyle/>
        <a:p>
          <a:endParaRPr lang="en-US"/>
        </a:p>
      </dgm:t>
    </dgm:pt>
    <dgm:pt modelId="{D727F8F9-680C-4CB3-9193-E4957D2181AB}">
      <dgm:prSet/>
      <dgm:spPr/>
      <dgm:t>
        <a:bodyPr/>
        <a:lstStyle/>
        <a:p>
          <a:r>
            <a:rPr lang="hr-HR"/>
            <a:t>Blaže kazneno djelo ekscesnog karaktera, situacijski uvjetovano, bez elemenata drskosti, nasilja;</a:t>
          </a:r>
          <a:endParaRPr lang="en-US"/>
        </a:p>
      </dgm:t>
    </dgm:pt>
    <dgm:pt modelId="{629BF20B-119A-4E6C-B156-2DEA860135E1}" type="parTrans" cxnId="{2EC389A9-407E-4373-B36C-8D73B0C583C6}">
      <dgm:prSet/>
      <dgm:spPr/>
      <dgm:t>
        <a:bodyPr/>
        <a:lstStyle/>
        <a:p>
          <a:endParaRPr lang="en-US"/>
        </a:p>
      </dgm:t>
    </dgm:pt>
    <dgm:pt modelId="{0DDCCDE7-E92E-4605-9ED7-022C3FFFAA21}" type="sibTrans" cxnId="{2EC389A9-407E-4373-B36C-8D73B0C583C6}">
      <dgm:prSet/>
      <dgm:spPr/>
      <dgm:t>
        <a:bodyPr/>
        <a:lstStyle/>
        <a:p>
          <a:endParaRPr lang="en-US"/>
        </a:p>
      </dgm:t>
    </dgm:pt>
    <dgm:pt modelId="{BC45A23F-0362-4788-9A39-6A22C7CB1FEE}">
      <dgm:prSet/>
      <dgm:spPr/>
      <dgm:t>
        <a:bodyPr/>
        <a:lstStyle/>
        <a:p>
          <a:r>
            <a:rPr lang="hr-HR"/>
            <a:t>Sređene osobne i obiteljske prilike </a:t>
          </a:r>
          <a:endParaRPr lang="en-US"/>
        </a:p>
      </dgm:t>
    </dgm:pt>
    <dgm:pt modelId="{C6EDE061-F9DA-47E4-B0C9-0F8F24463970}" type="parTrans" cxnId="{B14D21EF-C25D-4580-AF24-0376F4567B9B}">
      <dgm:prSet/>
      <dgm:spPr/>
      <dgm:t>
        <a:bodyPr/>
        <a:lstStyle/>
        <a:p>
          <a:endParaRPr lang="en-US"/>
        </a:p>
      </dgm:t>
    </dgm:pt>
    <dgm:pt modelId="{11F0CEEB-2FA8-4488-A68A-19E7C0E63262}" type="sibTrans" cxnId="{B14D21EF-C25D-4580-AF24-0376F4567B9B}">
      <dgm:prSet/>
      <dgm:spPr/>
      <dgm:t>
        <a:bodyPr/>
        <a:lstStyle/>
        <a:p>
          <a:endParaRPr lang="en-US"/>
        </a:p>
      </dgm:t>
    </dgm:pt>
    <dgm:pt modelId="{ECED717E-8C45-4158-8EA8-8196D495AF37}">
      <dgm:prSet/>
      <dgm:spPr/>
      <dgm:t>
        <a:bodyPr/>
        <a:lstStyle/>
        <a:p>
          <a:r>
            <a:rPr lang="hr-HR"/>
            <a:t>Nesređene obiteljske prilike ili poremećeni tijek školovanja, a ostali kriteriji ispunjeni – uz intervenciju </a:t>
          </a:r>
          <a:r>
            <a:rPr lang="en-GB"/>
            <a:t>centra </a:t>
          </a:r>
          <a:r>
            <a:rPr lang="hr-HR"/>
            <a:t>za socijalnu skrb</a:t>
          </a:r>
          <a:endParaRPr lang="en-US"/>
        </a:p>
      </dgm:t>
    </dgm:pt>
    <dgm:pt modelId="{51B883F9-3457-45DA-A191-3A0F9379E341}" type="parTrans" cxnId="{0199E52B-D1AF-4189-8652-36F57DA443F1}">
      <dgm:prSet/>
      <dgm:spPr/>
      <dgm:t>
        <a:bodyPr/>
        <a:lstStyle/>
        <a:p>
          <a:endParaRPr lang="en-US"/>
        </a:p>
      </dgm:t>
    </dgm:pt>
    <dgm:pt modelId="{C5D83384-ABA1-4B56-B351-2C63AB604591}" type="sibTrans" cxnId="{0199E52B-D1AF-4189-8652-36F57DA443F1}">
      <dgm:prSet/>
      <dgm:spPr/>
      <dgm:t>
        <a:bodyPr/>
        <a:lstStyle/>
        <a:p>
          <a:endParaRPr lang="en-US"/>
        </a:p>
      </dgm:t>
    </dgm:pt>
    <dgm:pt modelId="{6131E689-BBCF-B84D-BAF6-8D4AFDCF6E8A}" type="pres">
      <dgm:prSet presAssocID="{D419C523-13A7-488B-BD34-324A290ABDD2}" presName="linear" presStyleCnt="0">
        <dgm:presLayoutVars>
          <dgm:animLvl val="lvl"/>
          <dgm:resizeHandles val="exact"/>
        </dgm:presLayoutVars>
      </dgm:prSet>
      <dgm:spPr/>
    </dgm:pt>
    <dgm:pt modelId="{2BCBCF88-70DB-3942-A8FD-A499A5E411E1}" type="pres">
      <dgm:prSet presAssocID="{B9B37201-AC16-4977-98C9-15745C4CF6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4F56A9E-B944-BB46-91B6-0CEC954B2A36}" type="pres">
      <dgm:prSet presAssocID="{DAFD04AD-FA00-4254-8A31-4D52FDAAE20B}" presName="spacer" presStyleCnt="0"/>
      <dgm:spPr/>
    </dgm:pt>
    <dgm:pt modelId="{E7313863-7D83-AE48-B42F-53C4F7776DBE}" type="pres">
      <dgm:prSet presAssocID="{7528D601-2889-4BF0-BF2B-DD0790AB50E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16836A-6127-AD47-9327-6DBBF7100C2E}" type="pres">
      <dgm:prSet presAssocID="{F94D466F-06EC-4A6F-82BA-4A8F218A0BA7}" presName="spacer" presStyleCnt="0"/>
      <dgm:spPr/>
    </dgm:pt>
    <dgm:pt modelId="{EC9BFF1C-BC7F-CB49-9180-131514B75A03}" type="pres">
      <dgm:prSet presAssocID="{8762F55B-77A7-4270-A184-699DFDE77DC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A7D148D-1040-5F43-B488-2AC826C9E918}" type="pres">
      <dgm:prSet presAssocID="{CAE68BA1-A0CC-4622-BA94-16E25236372F}" presName="spacer" presStyleCnt="0"/>
      <dgm:spPr/>
    </dgm:pt>
    <dgm:pt modelId="{DEECD6A1-0008-454A-B5BB-76DF2722E215}" type="pres">
      <dgm:prSet presAssocID="{D727F8F9-680C-4CB3-9193-E4957D2181A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F1204D-3038-3143-BA87-291CE4A7F068}" type="pres">
      <dgm:prSet presAssocID="{0DDCCDE7-E92E-4605-9ED7-022C3FFFAA21}" presName="spacer" presStyleCnt="0"/>
      <dgm:spPr/>
    </dgm:pt>
    <dgm:pt modelId="{6FECC271-3DEF-134F-B5B8-2F4BF4E198F1}" type="pres">
      <dgm:prSet presAssocID="{BC45A23F-0362-4788-9A39-6A22C7CB1FE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990F8E-A64A-CC40-B831-8AC91BFB03A1}" type="pres">
      <dgm:prSet presAssocID="{11F0CEEB-2FA8-4488-A68A-19E7C0E63262}" presName="spacer" presStyleCnt="0"/>
      <dgm:spPr/>
    </dgm:pt>
    <dgm:pt modelId="{889E1B6E-338F-2947-9CCB-930A5B637405}" type="pres">
      <dgm:prSet presAssocID="{ECED717E-8C45-4158-8EA8-8196D495AF3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199E52B-D1AF-4189-8652-36F57DA443F1}" srcId="{D419C523-13A7-488B-BD34-324A290ABDD2}" destId="{ECED717E-8C45-4158-8EA8-8196D495AF37}" srcOrd="5" destOrd="0" parTransId="{51B883F9-3457-45DA-A191-3A0F9379E341}" sibTransId="{C5D83384-ABA1-4B56-B351-2C63AB604591}"/>
    <dgm:cxn modelId="{AD073831-9C35-49E2-AD78-E4AEA1A1253C}" srcId="{D419C523-13A7-488B-BD34-324A290ABDD2}" destId="{8762F55B-77A7-4270-A184-699DFDE77DC6}" srcOrd="2" destOrd="0" parTransId="{8B2B5F0A-7F94-4BFE-8A0B-64FE393E7F6E}" sibTransId="{CAE68BA1-A0CC-4622-BA94-16E25236372F}"/>
    <dgm:cxn modelId="{107E1535-6A1C-5844-9806-28F7ABF383DF}" type="presOf" srcId="{D419C523-13A7-488B-BD34-324A290ABDD2}" destId="{6131E689-BBCF-B84D-BAF6-8D4AFDCF6E8A}" srcOrd="0" destOrd="0" presId="urn:microsoft.com/office/officeart/2005/8/layout/vList2"/>
    <dgm:cxn modelId="{E3418B4C-DBAF-054E-AE6C-FB8A04769860}" type="presOf" srcId="{D727F8F9-680C-4CB3-9193-E4957D2181AB}" destId="{DEECD6A1-0008-454A-B5BB-76DF2722E215}" srcOrd="0" destOrd="0" presId="urn:microsoft.com/office/officeart/2005/8/layout/vList2"/>
    <dgm:cxn modelId="{C1F19B69-BC6F-456E-95BF-66D8B6C2A67A}" srcId="{D419C523-13A7-488B-BD34-324A290ABDD2}" destId="{7528D601-2889-4BF0-BF2B-DD0790AB50ED}" srcOrd="1" destOrd="0" parTransId="{B193F3FE-888D-49B6-90D8-279DD683D2D6}" sibTransId="{F94D466F-06EC-4A6F-82BA-4A8F218A0BA7}"/>
    <dgm:cxn modelId="{792B4172-2033-2842-A220-6EB55DD547DF}" type="presOf" srcId="{BC45A23F-0362-4788-9A39-6A22C7CB1FEE}" destId="{6FECC271-3DEF-134F-B5B8-2F4BF4E198F1}" srcOrd="0" destOrd="0" presId="urn:microsoft.com/office/officeart/2005/8/layout/vList2"/>
    <dgm:cxn modelId="{D9604F89-6DBD-D247-BE1D-1ED6450F6156}" type="presOf" srcId="{ECED717E-8C45-4158-8EA8-8196D495AF37}" destId="{889E1B6E-338F-2947-9CCB-930A5B637405}" srcOrd="0" destOrd="0" presId="urn:microsoft.com/office/officeart/2005/8/layout/vList2"/>
    <dgm:cxn modelId="{554D6EA2-3E80-B14B-BF18-BE62834D3DA4}" type="presOf" srcId="{7528D601-2889-4BF0-BF2B-DD0790AB50ED}" destId="{E7313863-7D83-AE48-B42F-53C4F7776DBE}" srcOrd="0" destOrd="0" presId="urn:microsoft.com/office/officeart/2005/8/layout/vList2"/>
    <dgm:cxn modelId="{2EC389A9-407E-4373-B36C-8D73B0C583C6}" srcId="{D419C523-13A7-488B-BD34-324A290ABDD2}" destId="{D727F8F9-680C-4CB3-9193-E4957D2181AB}" srcOrd="3" destOrd="0" parTransId="{629BF20B-119A-4E6C-B156-2DEA860135E1}" sibTransId="{0DDCCDE7-E92E-4605-9ED7-022C3FFFAA21}"/>
    <dgm:cxn modelId="{7AC543AA-BD86-124C-89F5-18ADF518D053}" type="presOf" srcId="{8762F55B-77A7-4270-A184-699DFDE77DC6}" destId="{EC9BFF1C-BC7F-CB49-9180-131514B75A03}" srcOrd="0" destOrd="0" presId="urn:microsoft.com/office/officeart/2005/8/layout/vList2"/>
    <dgm:cxn modelId="{29F8B5DA-B89E-264E-8E08-C1198E9668C3}" type="presOf" srcId="{B9B37201-AC16-4977-98C9-15745C4CF6F6}" destId="{2BCBCF88-70DB-3942-A8FD-A499A5E411E1}" srcOrd="0" destOrd="0" presId="urn:microsoft.com/office/officeart/2005/8/layout/vList2"/>
    <dgm:cxn modelId="{E9F2CCEE-642F-4560-B64D-CD32E10D5832}" srcId="{D419C523-13A7-488B-BD34-324A290ABDD2}" destId="{B9B37201-AC16-4977-98C9-15745C4CF6F6}" srcOrd="0" destOrd="0" parTransId="{639A01DB-C4E3-4C9C-8803-15243DCC7780}" sibTransId="{DAFD04AD-FA00-4254-8A31-4D52FDAAE20B}"/>
    <dgm:cxn modelId="{B14D21EF-C25D-4580-AF24-0376F4567B9B}" srcId="{D419C523-13A7-488B-BD34-324A290ABDD2}" destId="{BC45A23F-0362-4788-9A39-6A22C7CB1FEE}" srcOrd="4" destOrd="0" parTransId="{C6EDE061-F9DA-47E4-B0C9-0F8F24463970}" sibTransId="{11F0CEEB-2FA8-4488-A68A-19E7C0E63262}"/>
    <dgm:cxn modelId="{526C522A-7F04-E54F-88F0-FD1523AEB2B6}" type="presParOf" srcId="{6131E689-BBCF-B84D-BAF6-8D4AFDCF6E8A}" destId="{2BCBCF88-70DB-3942-A8FD-A499A5E411E1}" srcOrd="0" destOrd="0" presId="urn:microsoft.com/office/officeart/2005/8/layout/vList2"/>
    <dgm:cxn modelId="{E673B05C-F56A-4C42-8B1A-C7DE15A9352E}" type="presParOf" srcId="{6131E689-BBCF-B84D-BAF6-8D4AFDCF6E8A}" destId="{C4F56A9E-B944-BB46-91B6-0CEC954B2A36}" srcOrd="1" destOrd="0" presId="urn:microsoft.com/office/officeart/2005/8/layout/vList2"/>
    <dgm:cxn modelId="{46799677-B2DB-7245-A262-A11F752149EF}" type="presParOf" srcId="{6131E689-BBCF-B84D-BAF6-8D4AFDCF6E8A}" destId="{E7313863-7D83-AE48-B42F-53C4F7776DBE}" srcOrd="2" destOrd="0" presId="urn:microsoft.com/office/officeart/2005/8/layout/vList2"/>
    <dgm:cxn modelId="{3DB26542-E610-6947-B00C-D680A31D7B55}" type="presParOf" srcId="{6131E689-BBCF-B84D-BAF6-8D4AFDCF6E8A}" destId="{7216836A-6127-AD47-9327-6DBBF7100C2E}" srcOrd="3" destOrd="0" presId="urn:microsoft.com/office/officeart/2005/8/layout/vList2"/>
    <dgm:cxn modelId="{421C1E60-7C5D-2043-8526-1FE9A4A2E348}" type="presParOf" srcId="{6131E689-BBCF-B84D-BAF6-8D4AFDCF6E8A}" destId="{EC9BFF1C-BC7F-CB49-9180-131514B75A03}" srcOrd="4" destOrd="0" presId="urn:microsoft.com/office/officeart/2005/8/layout/vList2"/>
    <dgm:cxn modelId="{E765A75B-132F-534C-9919-E123FA1FA8A4}" type="presParOf" srcId="{6131E689-BBCF-B84D-BAF6-8D4AFDCF6E8A}" destId="{FA7D148D-1040-5F43-B488-2AC826C9E918}" srcOrd="5" destOrd="0" presId="urn:microsoft.com/office/officeart/2005/8/layout/vList2"/>
    <dgm:cxn modelId="{0A27893D-87F2-7745-B6C2-EFFD49491F25}" type="presParOf" srcId="{6131E689-BBCF-B84D-BAF6-8D4AFDCF6E8A}" destId="{DEECD6A1-0008-454A-B5BB-76DF2722E215}" srcOrd="6" destOrd="0" presId="urn:microsoft.com/office/officeart/2005/8/layout/vList2"/>
    <dgm:cxn modelId="{7289DCD7-2A56-3C42-866B-590391187474}" type="presParOf" srcId="{6131E689-BBCF-B84D-BAF6-8D4AFDCF6E8A}" destId="{1AF1204D-3038-3143-BA87-291CE4A7F068}" srcOrd="7" destOrd="0" presId="urn:microsoft.com/office/officeart/2005/8/layout/vList2"/>
    <dgm:cxn modelId="{48AB5831-70ED-C44C-A60F-7B392EA70CB8}" type="presParOf" srcId="{6131E689-BBCF-B84D-BAF6-8D4AFDCF6E8A}" destId="{6FECC271-3DEF-134F-B5B8-2F4BF4E198F1}" srcOrd="8" destOrd="0" presId="urn:microsoft.com/office/officeart/2005/8/layout/vList2"/>
    <dgm:cxn modelId="{E602D9FF-7174-BA4F-84DF-61D7D4D2A33C}" type="presParOf" srcId="{6131E689-BBCF-B84D-BAF6-8D4AFDCF6E8A}" destId="{E9990F8E-A64A-CC40-B831-8AC91BFB03A1}" srcOrd="9" destOrd="0" presId="urn:microsoft.com/office/officeart/2005/8/layout/vList2"/>
    <dgm:cxn modelId="{29CBC5D5-4E4F-5C4E-85B6-AC6F00EE5746}" type="presParOf" srcId="{6131E689-BBCF-B84D-BAF6-8D4AFDCF6E8A}" destId="{889E1B6E-338F-2947-9CCB-930A5B63740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CF7C6B-FE54-4ABC-8650-185F6D0FD1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72394-3479-44FC-ADF3-4A2F0EB83AE2}">
      <dgm:prSet/>
      <dgm:spPr/>
      <dgm:t>
        <a:bodyPr/>
        <a:lstStyle/>
        <a:p>
          <a:r>
            <a:rPr lang="en-GB" b="1"/>
            <a:t>Članak </a:t>
          </a:r>
          <a:r>
            <a:rPr lang="hr-HR" b="1"/>
            <a:t>72 – UVJETOVANI OPORTUNITET</a:t>
          </a:r>
          <a:endParaRPr lang="en-US"/>
        </a:p>
      </dgm:t>
    </dgm:pt>
    <dgm:pt modelId="{5B966FDD-E4C9-4FE0-AFE0-478C32D531F7}" type="parTrans" cxnId="{C47DA961-42D4-4F38-B89C-27B65A5B276C}">
      <dgm:prSet/>
      <dgm:spPr/>
      <dgm:t>
        <a:bodyPr/>
        <a:lstStyle/>
        <a:p>
          <a:endParaRPr lang="en-US"/>
        </a:p>
      </dgm:t>
    </dgm:pt>
    <dgm:pt modelId="{5DF23257-6980-497B-B679-FC961D8C88F8}" type="sibTrans" cxnId="{C47DA961-42D4-4F38-B89C-27B65A5B276C}">
      <dgm:prSet/>
      <dgm:spPr/>
      <dgm:t>
        <a:bodyPr/>
        <a:lstStyle/>
        <a:p>
          <a:endParaRPr lang="en-US"/>
        </a:p>
      </dgm:t>
    </dgm:pt>
    <dgm:pt modelId="{6B4F2E05-90DA-4845-9D48-82D7EBD9AF17}">
      <dgm:prSet/>
      <dgm:spPr/>
      <dgm:t>
        <a:bodyPr/>
        <a:lstStyle/>
        <a:p>
          <a:r>
            <a:rPr lang="hr-HR" dirty="0"/>
            <a:t>Kazneno djelo srednje težine (teška tjelesna ozljeda ili druga kaznena djela s elementima nasilja - bez težih posljedica)</a:t>
          </a:r>
          <a:endParaRPr lang="en-US" dirty="0"/>
        </a:p>
      </dgm:t>
    </dgm:pt>
    <dgm:pt modelId="{4D805BAC-17DC-400F-9060-D7964A3E1968}" type="parTrans" cxnId="{9A77B109-C0EC-42D3-BC98-283C8B5555DE}">
      <dgm:prSet/>
      <dgm:spPr/>
      <dgm:t>
        <a:bodyPr/>
        <a:lstStyle/>
        <a:p>
          <a:endParaRPr lang="en-US"/>
        </a:p>
      </dgm:t>
    </dgm:pt>
    <dgm:pt modelId="{30676239-071B-4ADA-927D-ABD320B3B862}" type="sibTrans" cxnId="{9A77B109-C0EC-42D3-BC98-283C8B5555DE}">
      <dgm:prSet/>
      <dgm:spPr/>
      <dgm:t>
        <a:bodyPr/>
        <a:lstStyle/>
        <a:p>
          <a:endParaRPr lang="en-US"/>
        </a:p>
      </dgm:t>
    </dgm:pt>
    <dgm:pt modelId="{FB383B82-C76B-4B58-AFAF-364D127333E7}">
      <dgm:prSet/>
      <dgm:spPr/>
      <dgm:t>
        <a:bodyPr/>
        <a:lstStyle/>
        <a:p>
          <a:r>
            <a:rPr lang="en-US" dirty="0" err="1"/>
            <a:t>Imovinski</a:t>
          </a:r>
          <a:r>
            <a:rPr lang="en-US" dirty="0"/>
            <a:t> </a:t>
          </a:r>
          <a:r>
            <a:rPr lang="en-US" dirty="0" err="1"/>
            <a:t>delikti</a:t>
          </a:r>
          <a:r>
            <a:rPr lang="en-US" dirty="0"/>
            <a:t>, </a:t>
          </a:r>
          <a:r>
            <a:rPr lang="en-US" dirty="0" err="1"/>
            <a:t>posjedovanje</a:t>
          </a:r>
          <a:r>
            <a:rPr lang="en-US" dirty="0"/>
            <a:t> </a:t>
          </a:r>
          <a:r>
            <a:rPr lang="en-US" dirty="0" err="1"/>
            <a:t>opojnih</a:t>
          </a:r>
          <a:r>
            <a:rPr lang="en-US" dirty="0"/>
            <a:t> </a:t>
          </a:r>
          <a:r>
            <a:rPr lang="en-US" dirty="0" err="1"/>
            <a:t>droga</a:t>
          </a:r>
          <a:r>
            <a:rPr lang="en-US" dirty="0"/>
            <a:t> za </a:t>
          </a:r>
          <a:r>
            <a:rPr lang="en-US" dirty="0" err="1"/>
            <a:t>vlastitu</a:t>
          </a:r>
          <a:r>
            <a:rPr lang="en-US" dirty="0"/>
            <a:t> </a:t>
          </a:r>
          <a:r>
            <a:rPr lang="en-US" dirty="0" err="1"/>
            <a:t>upotrebu</a:t>
          </a:r>
          <a:endParaRPr lang="en-US" dirty="0"/>
        </a:p>
      </dgm:t>
    </dgm:pt>
    <dgm:pt modelId="{1FD88ACC-3F7F-407C-8EED-0DCE508C4D51}" type="parTrans" cxnId="{DBB0FB41-32B8-47C8-9066-4D85B961E969}">
      <dgm:prSet/>
      <dgm:spPr/>
      <dgm:t>
        <a:bodyPr/>
        <a:lstStyle/>
        <a:p>
          <a:endParaRPr lang="en-US"/>
        </a:p>
      </dgm:t>
    </dgm:pt>
    <dgm:pt modelId="{C87001F6-3BF0-4F5C-8285-A97CFFD01C14}" type="sibTrans" cxnId="{DBB0FB41-32B8-47C8-9066-4D85B961E969}">
      <dgm:prSet/>
      <dgm:spPr/>
      <dgm:t>
        <a:bodyPr/>
        <a:lstStyle/>
        <a:p>
          <a:endParaRPr lang="en-US"/>
        </a:p>
      </dgm:t>
    </dgm:pt>
    <dgm:pt modelId="{186E0F9B-6C64-43E7-8D9E-8A1B57F74827}">
      <dgm:prSet/>
      <dgm:spPr/>
      <dgm:t>
        <a:bodyPr/>
        <a:lstStyle/>
        <a:p>
          <a:r>
            <a:rPr lang="hr-HR"/>
            <a:t>M</a:t>
          </a:r>
          <a:r>
            <a:rPr lang="en-GB"/>
            <a:t>aloljetnik</a:t>
          </a:r>
          <a:r>
            <a:rPr lang="hr-HR"/>
            <a:t> preuzima odgovornosti za k</a:t>
          </a:r>
          <a:r>
            <a:rPr lang="en-GB"/>
            <a:t>azneno djelo</a:t>
          </a:r>
          <a:r>
            <a:rPr lang="hr-HR"/>
            <a:t> i spreman je snositi posljedice;</a:t>
          </a:r>
          <a:endParaRPr lang="en-US"/>
        </a:p>
      </dgm:t>
    </dgm:pt>
    <dgm:pt modelId="{20961A0D-A199-4DD9-8BEF-96C6C23FFBB4}" type="parTrans" cxnId="{8C1E32BB-5F92-4B24-AEB5-29A06D75AC17}">
      <dgm:prSet/>
      <dgm:spPr/>
      <dgm:t>
        <a:bodyPr/>
        <a:lstStyle/>
        <a:p>
          <a:endParaRPr lang="en-US"/>
        </a:p>
      </dgm:t>
    </dgm:pt>
    <dgm:pt modelId="{E3433C76-B849-4125-91CF-F0590793AC57}" type="sibTrans" cxnId="{8C1E32BB-5F92-4B24-AEB5-29A06D75AC17}">
      <dgm:prSet/>
      <dgm:spPr/>
      <dgm:t>
        <a:bodyPr/>
        <a:lstStyle/>
        <a:p>
          <a:endParaRPr lang="en-US"/>
        </a:p>
      </dgm:t>
    </dgm:pt>
    <dgm:pt modelId="{4FCE5644-8134-43A6-826B-7F2981990134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Kriminalni povrat u slučajevima: ako je ranije prijava </a:t>
          </a:r>
          <a:r>
            <a:rPr lang="hr-HR" dirty="0"/>
            <a:t>riješena</a:t>
          </a:r>
          <a:endParaRPr lang="en-US" dirty="0"/>
        </a:p>
      </dgm:t>
    </dgm:pt>
    <dgm:pt modelId="{C7270FC9-213F-426E-95F6-9389E87B96A3}" type="parTrans" cxnId="{367A12E2-B1C3-4562-A204-CCD30AA1AB05}">
      <dgm:prSet/>
      <dgm:spPr/>
      <dgm:t>
        <a:bodyPr/>
        <a:lstStyle/>
        <a:p>
          <a:endParaRPr lang="en-US"/>
        </a:p>
      </dgm:t>
    </dgm:pt>
    <dgm:pt modelId="{05651E57-579E-49E6-87B2-54482F166685}" type="sibTrans" cxnId="{367A12E2-B1C3-4562-A204-CCD30AA1AB05}">
      <dgm:prSet/>
      <dgm:spPr/>
      <dgm:t>
        <a:bodyPr/>
        <a:lstStyle/>
        <a:p>
          <a:endParaRPr lang="en-US"/>
        </a:p>
      </dgm:t>
    </dgm:pt>
    <dgm:pt modelId="{64C18CDA-8423-471F-AA53-17E8F8AC9428}">
      <dgm:prSet/>
      <dgm:spPr/>
      <dgm:t>
        <a:bodyPr/>
        <a:lstStyle/>
        <a:p>
          <a:r>
            <a:rPr lang="hr-HR" dirty="0"/>
            <a:t>bezuvjetnim </a:t>
          </a:r>
          <a:r>
            <a:rPr lang="hr-HR" dirty="0" err="1"/>
            <a:t>oportunitetom</a:t>
          </a:r>
          <a:r>
            <a:rPr lang="hr-HR" dirty="0"/>
            <a:t>, </a:t>
          </a:r>
          <a:endParaRPr lang="en-US" dirty="0"/>
        </a:p>
      </dgm:t>
    </dgm:pt>
    <dgm:pt modelId="{626BC406-CF3F-4EB7-A7F3-21E8D92B15A9}" type="parTrans" cxnId="{F6B371A7-28FD-4767-90CF-2AE759ACD00A}">
      <dgm:prSet/>
      <dgm:spPr/>
      <dgm:t>
        <a:bodyPr/>
        <a:lstStyle/>
        <a:p>
          <a:endParaRPr lang="en-US"/>
        </a:p>
      </dgm:t>
    </dgm:pt>
    <dgm:pt modelId="{0365C9A2-5F9F-4A08-8EF6-9E52D3CBD67C}" type="sibTrans" cxnId="{F6B371A7-28FD-4767-90CF-2AE759ACD00A}">
      <dgm:prSet/>
      <dgm:spPr/>
      <dgm:t>
        <a:bodyPr/>
        <a:lstStyle/>
        <a:p>
          <a:endParaRPr lang="en-US"/>
        </a:p>
      </dgm:t>
    </dgm:pt>
    <dgm:pt modelId="{E7080A06-E8E2-FA4A-9096-2D8AEB2E80B1}">
      <dgm:prSet/>
      <dgm:spPr/>
      <dgm:t>
        <a:bodyPr/>
        <a:lstStyle/>
        <a:p>
          <a:r>
            <a:rPr lang="hr-HR" dirty="0"/>
            <a:t>ranije uspješno izvršio neku posebnu obvezu (npr. popravak štete zbog krađe) a kasnije prijavljen zbog sudjelovanja u tučnjavi, ako je u tijeku odgojna mjera pojačane brige i nadzora;</a:t>
          </a:r>
          <a:endParaRPr lang="en-US" dirty="0"/>
        </a:p>
      </dgm:t>
    </dgm:pt>
    <dgm:pt modelId="{4AE6ABA9-6695-4D43-A56A-9DF3E73BE22E}" type="parTrans" cxnId="{95937703-6E66-B24D-A0B2-0EB14CE0B3A4}">
      <dgm:prSet/>
      <dgm:spPr/>
      <dgm:t>
        <a:bodyPr/>
        <a:lstStyle/>
        <a:p>
          <a:endParaRPr lang="en-US"/>
        </a:p>
      </dgm:t>
    </dgm:pt>
    <dgm:pt modelId="{D2DA0734-8770-3A45-BF55-B91BCB225398}" type="sibTrans" cxnId="{95937703-6E66-B24D-A0B2-0EB14CE0B3A4}">
      <dgm:prSet/>
      <dgm:spPr/>
      <dgm:t>
        <a:bodyPr/>
        <a:lstStyle/>
        <a:p>
          <a:endParaRPr lang="en-US"/>
        </a:p>
      </dgm:t>
    </dgm:pt>
    <dgm:pt modelId="{29F4E691-4A9C-0948-B571-CAE0C24DBF3D}">
      <dgm:prSet/>
      <dgm:spPr/>
      <dgm:t>
        <a:bodyPr/>
        <a:lstStyle/>
        <a:p>
          <a:r>
            <a:rPr lang="hr-HR" dirty="0"/>
            <a:t>Relativno sređene obiteljske prilike </a:t>
          </a:r>
          <a:endParaRPr lang="en-US" dirty="0"/>
        </a:p>
      </dgm:t>
    </dgm:pt>
    <dgm:pt modelId="{48493114-07C5-344F-AECD-D6854C46BE33}" type="parTrans" cxnId="{3AD2AB61-0C03-514E-AFF8-B6606BA44723}">
      <dgm:prSet/>
      <dgm:spPr/>
      <dgm:t>
        <a:bodyPr/>
        <a:lstStyle/>
        <a:p>
          <a:endParaRPr lang="en-US"/>
        </a:p>
      </dgm:t>
    </dgm:pt>
    <dgm:pt modelId="{3CC435F9-466A-8949-A177-37BB8B5914BE}" type="sibTrans" cxnId="{3AD2AB61-0C03-514E-AFF8-B6606BA44723}">
      <dgm:prSet/>
      <dgm:spPr/>
      <dgm:t>
        <a:bodyPr/>
        <a:lstStyle/>
        <a:p>
          <a:endParaRPr lang="en-US"/>
        </a:p>
      </dgm:t>
    </dgm:pt>
    <dgm:pt modelId="{57D16D62-160A-3F41-9E51-D8E2C7B76973}" type="pres">
      <dgm:prSet presAssocID="{ADCF7C6B-FE54-4ABC-8650-185F6D0FD17F}" presName="linear" presStyleCnt="0">
        <dgm:presLayoutVars>
          <dgm:animLvl val="lvl"/>
          <dgm:resizeHandles val="exact"/>
        </dgm:presLayoutVars>
      </dgm:prSet>
      <dgm:spPr/>
    </dgm:pt>
    <dgm:pt modelId="{A5253176-96C1-7542-817E-FDCE20476602}" type="pres">
      <dgm:prSet presAssocID="{05972394-3479-44FC-ADF3-4A2F0EB83AE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6573897-41CD-AF40-A0FE-79428DB688C5}" type="pres">
      <dgm:prSet presAssocID="{5DF23257-6980-497B-B679-FC961D8C88F8}" presName="spacer" presStyleCnt="0"/>
      <dgm:spPr/>
    </dgm:pt>
    <dgm:pt modelId="{928EAB57-E097-9041-BC96-DFD6B78A1021}" type="pres">
      <dgm:prSet presAssocID="{6B4F2E05-90DA-4845-9D48-82D7EBD9AF1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F369A6-0FE0-DF4C-BE2C-DCE08CE43EEF}" type="pres">
      <dgm:prSet presAssocID="{30676239-071B-4ADA-927D-ABD320B3B862}" presName="spacer" presStyleCnt="0"/>
      <dgm:spPr/>
    </dgm:pt>
    <dgm:pt modelId="{EC2ACED6-8F5E-5140-88B5-427B9E5BF3D2}" type="pres">
      <dgm:prSet presAssocID="{FB383B82-C76B-4B58-AFAF-364D127333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396B1AA-E16F-A442-A681-7DB5B3F3D6C1}" type="pres">
      <dgm:prSet presAssocID="{C87001F6-3BF0-4F5C-8285-A97CFFD01C14}" presName="spacer" presStyleCnt="0"/>
      <dgm:spPr/>
    </dgm:pt>
    <dgm:pt modelId="{1954AA5B-7159-8642-A832-C480D7F73543}" type="pres">
      <dgm:prSet presAssocID="{186E0F9B-6C64-43E7-8D9E-8A1B57F748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8BAB39-7215-A64D-84F0-E070CBC25054}" type="pres">
      <dgm:prSet presAssocID="{E3433C76-B849-4125-91CF-F0590793AC57}" presName="spacer" presStyleCnt="0"/>
      <dgm:spPr/>
    </dgm:pt>
    <dgm:pt modelId="{550F5D37-BE28-9F4B-B82A-E1972711FC1F}" type="pres">
      <dgm:prSet presAssocID="{4FCE5644-8134-43A6-826B-7F298199013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B3D9F6D-71E8-5644-9899-020AA1D98530}" type="pres">
      <dgm:prSet presAssocID="{4FCE5644-8134-43A6-826B-7F29819901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937703-6E66-B24D-A0B2-0EB14CE0B3A4}" srcId="{4FCE5644-8134-43A6-826B-7F2981990134}" destId="{E7080A06-E8E2-FA4A-9096-2D8AEB2E80B1}" srcOrd="1" destOrd="0" parTransId="{4AE6ABA9-6695-4D43-A56A-9DF3E73BE22E}" sibTransId="{D2DA0734-8770-3A45-BF55-B91BCB225398}"/>
    <dgm:cxn modelId="{9A77B109-C0EC-42D3-BC98-283C8B5555DE}" srcId="{ADCF7C6B-FE54-4ABC-8650-185F6D0FD17F}" destId="{6B4F2E05-90DA-4845-9D48-82D7EBD9AF17}" srcOrd="1" destOrd="0" parTransId="{4D805BAC-17DC-400F-9060-D7964A3E1968}" sibTransId="{30676239-071B-4ADA-927D-ABD320B3B862}"/>
    <dgm:cxn modelId="{9AAD0C21-201D-FD4F-8A9A-65E59C0E8F9C}" type="presOf" srcId="{E7080A06-E8E2-FA4A-9096-2D8AEB2E80B1}" destId="{4B3D9F6D-71E8-5644-9899-020AA1D98530}" srcOrd="0" destOrd="1" presId="urn:microsoft.com/office/officeart/2005/8/layout/vList2"/>
    <dgm:cxn modelId="{DBB0FB41-32B8-47C8-9066-4D85B961E969}" srcId="{ADCF7C6B-FE54-4ABC-8650-185F6D0FD17F}" destId="{FB383B82-C76B-4B58-AFAF-364D127333E7}" srcOrd="2" destOrd="0" parTransId="{1FD88ACC-3F7F-407C-8EED-0DCE508C4D51}" sibTransId="{C87001F6-3BF0-4F5C-8285-A97CFFD01C14}"/>
    <dgm:cxn modelId="{62A65042-38EA-8F4F-861B-CD3A200E2CD3}" type="presOf" srcId="{186E0F9B-6C64-43E7-8D9E-8A1B57F74827}" destId="{1954AA5B-7159-8642-A832-C480D7F73543}" srcOrd="0" destOrd="0" presId="urn:microsoft.com/office/officeart/2005/8/layout/vList2"/>
    <dgm:cxn modelId="{35004751-5067-EA4D-AA87-9CC0A1DAFC5D}" type="presOf" srcId="{05972394-3479-44FC-ADF3-4A2F0EB83AE2}" destId="{A5253176-96C1-7542-817E-FDCE20476602}" srcOrd="0" destOrd="0" presId="urn:microsoft.com/office/officeart/2005/8/layout/vList2"/>
    <dgm:cxn modelId="{C47DA961-42D4-4F38-B89C-27B65A5B276C}" srcId="{ADCF7C6B-FE54-4ABC-8650-185F6D0FD17F}" destId="{05972394-3479-44FC-ADF3-4A2F0EB83AE2}" srcOrd="0" destOrd="0" parTransId="{5B966FDD-E4C9-4FE0-AFE0-478C32D531F7}" sibTransId="{5DF23257-6980-497B-B679-FC961D8C88F8}"/>
    <dgm:cxn modelId="{3AD2AB61-0C03-514E-AFF8-B6606BA44723}" srcId="{4FCE5644-8134-43A6-826B-7F2981990134}" destId="{29F4E691-4A9C-0948-B571-CAE0C24DBF3D}" srcOrd="2" destOrd="0" parTransId="{48493114-07C5-344F-AECD-D6854C46BE33}" sibTransId="{3CC435F9-466A-8949-A177-37BB8B5914BE}"/>
    <dgm:cxn modelId="{BBCFF374-8177-2941-94A8-065DC530E940}" type="presOf" srcId="{64C18CDA-8423-471F-AA53-17E8F8AC9428}" destId="{4B3D9F6D-71E8-5644-9899-020AA1D98530}" srcOrd="0" destOrd="0" presId="urn:microsoft.com/office/officeart/2005/8/layout/vList2"/>
    <dgm:cxn modelId="{ED98BC9B-5BEB-8444-8054-A066607966C0}" type="presOf" srcId="{4FCE5644-8134-43A6-826B-7F2981990134}" destId="{550F5D37-BE28-9F4B-B82A-E1972711FC1F}" srcOrd="0" destOrd="0" presId="urn:microsoft.com/office/officeart/2005/8/layout/vList2"/>
    <dgm:cxn modelId="{AFE8169F-0E9A-BD44-9FE6-84AB51B34C85}" type="presOf" srcId="{6B4F2E05-90DA-4845-9D48-82D7EBD9AF17}" destId="{928EAB57-E097-9041-BC96-DFD6B78A1021}" srcOrd="0" destOrd="0" presId="urn:microsoft.com/office/officeart/2005/8/layout/vList2"/>
    <dgm:cxn modelId="{F6B371A7-28FD-4767-90CF-2AE759ACD00A}" srcId="{4FCE5644-8134-43A6-826B-7F2981990134}" destId="{64C18CDA-8423-471F-AA53-17E8F8AC9428}" srcOrd="0" destOrd="0" parTransId="{626BC406-CF3F-4EB7-A7F3-21E8D92B15A9}" sibTransId="{0365C9A2-5F9F-4A08-8EF6-9E52D3CBD67C}"/>
    <dgm:cxn modelId="{8C1E32BB-5F92-4B24-AEB5-29A06D75AC17}" srcId="{ADCF7C6B-FE54-4ABC-8650-185F6D0FD17F}" destId="{186E0F9B-6C64-43E7-8D9E-8A1B57F74827}" srcOrd="3" destOrd="0" parTransId="{20961A0D-A199-4DD9-8BEF-96C6C23FFBB4}" sibTransId="{E3433C76-B849-4125-91CF-F0590793AC57}"/>
    <dgm:cxn modelId="{78F08CBE-F91B-5C41-B5AF-B8414B8BB89F}" type="presOf" srcId="{ADCF7C6B-FE54-4ABC-8650-185F6D0FD17F}" destId="{57D16D62-160A-3F41-9E51-D8E2C7B76973}" srcOrd="0" destOrd="0" presId="urn:microsoft.com/office/officeart/2005/8/layout/vList2"/>
    <dgm:cxn modelId="{DE2597DD-3E96-9947-8234-FD197FA821F3}" type="presOf" srcId="{FB383B82-C76B-4B58-AFAF-364D127333E7}" destId="{EC2ACED6-8F5E-5140-88B5-427B9E5BF3D2}" srcOrd="0" destOrd="0" presId="urn:microsoft.com/office/officeart/2005/8/layout/vList2"/>
    <dgm:cxn modelId="{367A12E2-B1C3-4562-A204-CCD30AA1AB05}" srcId="{ADCF7C6B-FE54-4ABC-8650-185F6D0FD17F}" destId="{4FCE5644-8134-43A6-826B-7F2981990134}" srcOrd="4" destOrd="0" parTransId="{C7270FC9-213F-426E-95F6-9389E87B96A3}" sibTransId="{05651E57-579E-49E6-87B2-54482F166685}"/>
    <dgm:cxn modelId="{B339D5E2-A99D-6542-812D-AEA99996FA8D}" type="presOf" srcId="{29F4E691-4A9C-0948-B571-CAE0C24DBF3D}" destId="{4B3D9F6D-71E8-5644-9899-020AA1D98530}" srcOrd="0" destOrd="2" presId="urn:microsoft.com/office/officeart/2005/8/layout/vList2"/>
    <dgm:cxn modelId="{A8CAEBE1-9B65-5746-9681-9B1E92E512E2}" type="presParOf" srcId="{57D16D62-160A-3F41-9E51-D8E2C7B76973}" destId="{A5253176-96C1-7542-817E-FDCE20476602}" srcOrd="0" destOrd="0" presId="urn:microsoft.com/office/officeart/2005/8/layout/vList2"/>
    <dgm:cxn modelId="{9F287B20-C69C-714D-B3FE-B0D9EB065ACF}" type="presParOf" srcId="{57D16D62-160A-3F41-9E51-D8E2C7B76973}" destId="{76573897-41CD-AF40-A0FE-79428DB688C5}" srcOrd="1" destOrd="0" presId="urn:microsoft.com/office/officeart/2005/8/layout/vList2"/>
    <dgm:cxn modelId="{AE476406-A55B-FF45-BAB9-070CBA2AF407}" type="presParOf" srcId="{57D16D62-160A-3F41-9E51-D8E2C7B76973}" destId="{928EAB57-E097-9041-BC96-DFD6B78A1021}" srcOrd="2" destOrd="0" presId="urn:microsoft.com/office/officeart/2005/8/layout/vList2"/>
    <dgm:cxn modelId="{3F352523-5FF7-3C4A-B7B3-B57CD754A439}" type="presParOf" srcId="{57D16D62-160A-3F41-9E51-D8E2C7B76973}" destId="{BBF369A6-0FE0-DF4C-BE2C-DCE08CE43EEF}" srcOrd="3" destOrd="0" presId="urn:microsoft.com/office/officeart/2005/8/layout/vList2"/>
    <dgm:cxn modelId="{43E0F15E-CA76-6543-8D95-5A87773747B8}" type="presParOf" srcId="{57D16D62-160A-3F41-9E51-D8E2C7B76973}" destId="{EC2ACED6-8F5E-5140-88B5-427B9E5BF3D2}" srcOrd="4" destOrd="0" presId="urn:microsoft.com/office/officeart/2005/8/layout/vList2"/>
    <dgm:cxn modelId="{4439B9F9-E78C-A640-92ED-D76F3AF1F53E}" type="presParOf" srcId="{57D16D62-160A-3F41-9E51-D8E2C7B76973}" destId="{2396B1AA-E16F-A442-A681-7DB5B3F3D6C1}" srcOrd="5" destOrd="0" presId="urn:microsoft.com/office/officeart/2005/8/layout/vList2"/>
    <dgm:cxn modelId="{B70B2447-40D9-C345-9780-9981FBA0B82E}" type="presParOf" srcId="{57D16D62-160A-3F41-9E51-D8E2C7B76973}" destId="{1954AA5B-7159-8642-A832-C480D7F73543}" srcOrd="6" destOrd="0" presId="urn:microsoft.com/office/officeart/2005/8/layout/vList2"/>
    <dgm:cxn modelId="{8A6228EE-5E75-544F-824C-A85752246EE4}" type="presParOf" srcId="{57D16D62-160A-3F41-9E51-D8E2C7B76973}" destId="{758BAB39-7215-A64D-84F0-E070CBC25054}" srcOrd="7" destOrd="0" presId="urn:microsoft.com/office/officeart/2005/8/layout/vList2"/>
    <dgm:cxn modelId="{E0EAD056-E99E-2C48-B3AB-654613E84437}" type="presParOf" srcId="{57D16D62-160A-3F41-9E51-D8E2C7B76973}" destId="{550F5D37-BE28-9F4B-B82A-E1972711FC1F}" srcOrd="8" destOrd="0" presId="urn:microsoft.com/office/officeart/2005/8/layout/vList2"/>
    <dgm:cxn modelId="{726179EA-C719-E745-BF31-87EADA38967E}" type="presParOf" srcId="{57D16D62-160A-3F41-9E51-D8E2C7B76973}" destId="{4B3D9F6D-71E8-5644-9899-020AA1D9853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5934-D0C5-8D4E-810A-EE89EE288DA6}">
      <dsp:nvSpPr>
        <dsp:cNvPr id="0" name=""/>
        <dsp:cNvSpPr/>
      </dsp:nvSpPr>
      <dsp:spPr>
        <a:xfrm>
          <a:off x="0" y="542616"/>
          <a:ext cx="86106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/>
            <a:t>Otkrivanje kaznenog djela</a:t>
          </a:r>
          <a:endParaRPr lang="en-US" sz="1900" kern="1200"/>
        </a:p>
      </dsp:txBody>
      <dsp:txXfrm>
        <a:off x="35268" y="577884"/>
        <a:ext cx="8540064" cy="651938"/>
      </dsp:txXfrm>
    </dsp:sp>
    <dsp:sp modelId="{0694A616-441C-764A-9838-1060E0D8F2C5}">
      <dsp:nvSpPr>
        <dsp:cNvPr id="0" name=""/>
        <dsp:cNvSpPr/>
      </dsp:nvSpPr>
      <dsp:spPr>
        <a:xfrm>
          <a:off x="0" y="1319811"/>
          <a:ext cx="86106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/>
            <a:t>Prijava</a:t>
          </a:r>
          <a:r>
            <a:rPr lang="hr-HR" sz="1900" kern="1200"/>
            <a:t> (policija, oštećenik)</a:t>
          </a:r>
          <a:endParaRPr lang="en-US" sz="1900" kern="1200"/>
        </a:p>
      </dsp:txBody>
      <dsp:txXfrm>
        <a:off x="35268" y="1355079"/>
        <a:ext cx="8540064" cy="651938"/>
      </dsp:txXfrm>
    </dsp:sp>
    <dsp:sp modelId="{D3757366-201A-424D-AA51-8DEEE3CEEC25}">
      <dsp:nvSpPr>
        <dsp:cNvPr id="0" name=""/>
        <dsp:cNvSpPr/>
      </dsp:nvSpPr>
      <dsp:spPr>
        <a:xfrm>
          <a:off x="0" y="2097006"/>
          <a:ext cx="86106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/>
            <a:t>Prijava državnom odvjetništvu</a:t>
          </a:r>
          <a:endParaRPr lang="en-US" sz="1900" kern="1200"/>
        </a:p>
      </dsp:txBody>
      <dsp:txXfrm>
        <a:off x="35268" y="2132274"/>
        <a:ext cx="8540064" cy="651938"/>
      </dsp:txXfrm>
    </dsp:sp>
    <dsp:sp modelId="{34A34F39-EFA8-314F-9FAD-762C8471ED92}">
      <dsp:nvSpPr>
        <dsp:cNvPr id="0" name=""/>
        <dsp:cNvSpPr/>
      </dsp:nvSpPr>
      <dsp:spPr>
        <a:xfrm>
          <a:off x="0" y="2874201"/>
          <a:ext cx="86106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/>
            <a:t>Istraga/prikupljanje podataka pri DO uz suradnju s policijom i CZSS</a:t>
          </a:r>
          <a:endParaRPr lang="en-US" sz="1900" kern="1200"/>
        </a:p>
      </dsp:txBody>
      <dsp:txXfrm>
        <a:off x="35268" y="2909469"/>
        <a:ext cx="8540064" cy="651938"/>
      </dsp:txXfrm>
    </dsp:sp>
    <dsp:sp modelId="{68673DE6-74A0-F44E-B336-02B8352D812A}">
      <dsp:nvSpPr>
        <dsp:cNvPr id="0" name=""/>
        <dsp:cNvSpPr/>
      </dsp:nvSpPr>
      <dsp:spPr>
        <a:xfrm>
          <a:off x="0" y="3651396"/>
          <a:ext cx="86106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/>
            <a:t>Prijedlog DO</a:t>
          </a:r>
          <a:r>
            <a:rPr lang="hr-HR" sz="1900" kern="1200"/>
            <a:t> (s obzirom na sve prikupljene informacije o počinitelju, njegovoj obitelji, kaznenom djelu i okolnostima počinjenja, dosadašnjem ponašanju)</a:t>
          </a:r>
          <a:endParaRPr lang="en-US" sz="1900" kern="1200"/>
        </a:p>
      </dsp:txBody>
      <dsp:txXfrm>
        <a:off x="35268" y="3686664"/>
        <a:ext cx="8540064" cy="6519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1A766-A9A6-BE4C-9BFF-4159F38AD883}">
      <dsp:nvSpPr>
        <dsp:cNvPr id="0" name=""/>
        <dsp:cNvSpPr/>
      </dsp:nvSpPr>
      <dsp:spPr>
        <a:xfrm>
          <a:off x="0" y="14252"/>
          <a:ext cx="4939867" cy="9025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Članak</a:t>
          </a:r>
          <a:r>
            <a:rPr lang="hr-HR" sz="1700" b="1" kern="1200"/>
            <a:t> 73 –</a:t>
          </a:r>
          <a:r>
            <a:rPr lang="hr-HR" sz="1700" kern="1200"/>
            <a:t> </a:t>
          </a:r>
          <a:r>
            <a:rPr lang="hr-HR" sz="1700" b="1" kern="1200"/>
            <a:t>OPORTUNITET AKO JE MJERA U TIJEKU</a:t>
          </a:r>
          <a:endParaRPr lang="en-US" sz="1700" kern="1200"/>
        </a:p>
      </dsp:txBody>
      <dsp:txXfrm>
        <a:off x="44057" y="58309"/>
        <a:ext cx="4851753" cy="814394"/>
      </dsp:txXfrm>
    </dsp:sp>
    <dsp:sp modelId="{7AD88A79-359E-7B45-9A5F-EAF18EA67F82}">
      <dsp:nvSpPr>
        <dsp:cNvPr id="0" name=""/>
        <dsp:cNvSpPr/>
      </dsp:nvSpPr>
      <dsp:spPr>
        <a:xfrm>
          <a:off x="0" y="965720"/>
          <a:ext cx="4939867" cy="902508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Izvršenje odgojne mjere ili kazne u tijeku; </a:t>
          </a:r>
          <a:endParaRPr lang="en-US" sz="1700" kern="1200"/>
        </a:p>
      </dsp:txBody>
      <dsp:txXfrm>
        <a:off x="44057" y="1009777"/>
        <a:ext cx="4851753" cy="814394"/>
      </dsp:txXfrm>
    </dsp:sp>
    <dsp:sp modelId="{7A6A75CE-85FF-4047-9CCB-FB4E910FC70D}">
      <dsp:nvSpPr>
        <dsp:cNvPr id="0" name=""/>
        <dsp:cNvSpPr/>
      </dsp:nvSpPr>
      <dsp:spPr>
        <a:xfrm>
          <a:off x="0" y="1917189"/>
          <a:ext cx="4939867" cy="902508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Odlukom centra za socijalnu skrb, ili suda maloljetnik smješten u ustanovu socijalne skrbi;</a:t>
          </a:r>
          <a:endParaRPr lang="en-US" sz="1700" kern="1200"/>
        </a:p>
      </dsp:txBody>
      <dsp:txXfrm>
        <a:off x="44057" y="1961246"/>
        <a:ext cx="4851753" cy="814394"/>
      </dsp:txXfrm>
    </dsp:sp>
    <dsp:sp modelId="{8DC0756B-0066-6E4C-A252-46DA6D27F0AD}">
      <dsp:nvSpPr>
        <dsp:cNvPr id="0" name=""/>
        <dsp:cNvSpPr/>
      </dsp:nvSpPr>
      <dsp:spPr>
        <a:xfrm>
          <a:off x="0" y="2868658"/>
          <a:ext cx="4939867" cy="902508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S obzirom na težinu i narav djela može se zaključiti da će se postojećim mjerama ostvariti odgojna svrha</a:t>
          </a:r>
          <a:endParaRPr lang="en-US" sz="1700" kern="1200"/>
        </a:p>
      </dsp:txBody>
      <dsp:txXfrm>
        <a:off x="44057" y="2912715"/>
        <a:ext cx="4851753" cy="8143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85537-21C8-1547-A30F-91DD1CC86854}">
      <dsp:nvSpPr>
        <dsp:cNvPr id="0" name=""/>
        <dsp:cNvSpPr/>
      </dsp:nvSpPr>
      <dsp:spPr>
        <a:xfrm>
          <a:off x="0" y="120608"/>
          <a:ext cx="4045020" cy="1343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Nakon početnog entuzijazma u provođenju posebne obveze rada za opće dobro zadnjih mjeseci, prema povratnim informacijama, prisutan je problem izvršenja ove posebne obveze, koja se </a:t>
          </a:r>
          <a:r>
            <a:rPr lang="hr-HR" sz="1400" i="1" kern="1200" dirty="0">
              <a:solidFill>
                <a:schemeClr val="tx1"/>
              </a:solidFill>
            </a:rPr>
            <a:t>najčešće izvršava u Domovima umirovljenika, Caritasu ili Udrugama.</a:t>
          </a:r>
          <a:r>
            <a:rPr lang="hr-HR" sz="1400" kern="1200" dirty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568" y="186176"/>
        <a:ext cx="3913884" cy="1212024"/>
      </dsp:txXfrm>
    </dsp:sp>
    <dsp:sp modelId="{E20F8AEE-1966-FB41-A87E-3A3719AE2F12}">
      <dsp:nvSpPr>
        <dsp:cNvPr id="0" name=""/>
        <dsp:cNvSpPr/>
      </dsp:nvSpPr>
      <dsp:spPr>
        <a:xfrm>
          <a:off x="0" y="1504088"/>
          <a:ext cx="4045020" cy="1343160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Neke od navedenih ustanova odbijaju prihvatiti maloljetnike na  rad jer to iziskuje dodatne aktivnosti  stručnog djelatnika-mentora. </a:t>
          </a:r>
          <a:endParaRPr lang="en-US" sz="1400" kern="1200"/>
        </a:p>
      </dsp:txBody>
      <dsp:txXfrm>
        <a:off x="65568" y="1569656"/>
        <a:ext cx="3913884" cy="1212024"/>
      </dsp:txXfrm>
    </dsp:sp>
    <dsp:sp modelId="{E63B8EB1-B4AD-034B-8BC6-521E69C3879A}">
      <dsp:nvSpPr>
        <dsp:cNvPr id="0" name=""/>
        <dsp:cNvSpPr/>
      </dsp:nvSpPr>
      <dsp:spPr>
        <a:xfrm>
          <a:off x="0" y="2887569"/>
          <a:ext cx="4045020" cy="1343160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Bilo bi nužno osigurati makar simboličnu naknadu mentorima-provoditeljima ove posebne obveze, čime bi ih se stimuliralo za veći angažman, ali i riješiti problem osiguranja maloljetnika od ozljeda za vrijeme izvršenja rada, što je problem koji je već više puta istican.</a:t>
          </a:r>
          <a:endParaRPr lang="en-US" sz="1400" kern="1200"/>
        </a:p>
      </dsp:txBody>
      <dsp:txXfrm>
        <a:off x="65568" y="2953137"/>
        <a:ext cx="3913884" cy="12120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6967C-5D1E-6C45-A222-DCD3F17A917D}">
      <dsp:nvSpPr>
        <dsp:cNvPr id="0" name=""/>
        <dsp:cNvSpPr/>
      </dsp:nvSpPr>
      <dsp:spPr>
        <a:xfrm>
          <a:off x="0" y="87134"/>
          <a:ext cx="4045020" cy="10118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Procjena materijalnih mogućnosti počinitelja (često nezaposlene osobe, materijalno ovisne o roditeljima..)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9395" y="136529"/>
        <a:ext cx="3946230" cy="913077"/>
      </dsp:txXfrm>
    </dsp:sp>
    <dsp:sp modelId="{5F50717E-1D7D-1845-8C9B-FF69E6BDA723}">
      <dsp:nvSpPr>
        <dsp:cNvPr id="0" name=""/>
        <dsp:cNvSpPr/>
      </dsp:nvSpPr>
      <dsp:spPr>
        <a:xfrm>
          <a:off x="0" y="1142201"/>
          <a:ext cx="4045020" cy="1011867"/>
        </a:xfrm>
        <a:prstGeom prst="round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Nadoknada štete ne treba biti samo materijalna, već se može provesti i nad druge načine ovisno o mogućnostima počinitelja, i mogućnostima u praksi</a:t>
          </a:r>
          <a:endParaRPr lang="en-US" sz="1500" kern="1200"/>
        </a:p>
      </dsp:txBody>
      <dsp:txXfrm>
        <a:off x="49395" y="1191596"/>
        <a:ext cx="3946230" cy="913077"/>
      </dsp:txXfrm>
    </dsp:sp>
    <dsp:sp modelId="{9ADE2078-4E4E-194F-B137-73873E036671}">
      <dsp:nvSpPr>
        <dsp:cNvPr id="0" name=""/>
        <dsp:cNvSpPr/>
      </dsp:nvSpPr>
      <dsp:spPr>
        <a:xfrm>
          <a:off x="0" y="2197269"/>
          <a:ext cx="4045020" cy="1011867"/>
        </a:xfrm>
        <a:prstGeom prst="roundRect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U praksi se ova obveza  najčešće nalaže kod imovinskih delikata – krađe, teške krađe, oštećenja tuđe stvari, krivotvorenja isprava. </a:t>
          </a:r>
          <a:endParaRPr lang="en-US" sz="1500" kern="1200"/>
        </a:p>
      </dsp:txBody>
      <dsp:txXfrm>
        <a:off x="49395" y="2246664"/>
        <a:ext cx="3946230" cy="913077"/>
      </dsp:txXfrm>
    </dsp:sp>
    <dsp:sp modelId="{EF1763E4-B87D-6B4F-9723-7D4E354CCAB2}">
      <dsp:nvSpPr>
        <dsp:cNvPr id="0" name=""/>
        <dsp:cNvSpPr/>
      </dsp:nvSpPr>
      <dsp:spPr>
        <a:xfrm>
          <a:off x="0" y="3252336"/>
          <a:ext cx="4045020" cy="1011867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U zadnjih pet godina ta obveza se nalagala uglavnom kroz postupak posredovanja u Službi za izvansudsku nagodbu. </a:t>
          </a:r>
          <a:endParaRPr lang="en-US" sz="1500" kern="1200"/>
        </a:p>
      </dsp:txBody>
      <dsp:txXfrm>
        <a:off x="49395" y="3301731"/>
        <a:ext cx="3946230" cy="9130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ABA9C-C6AA-6948-8002-307766A5E199}">
      <dsp:nvSpPr>
        <dsp:cNvPr id="0" name=""/>
        <dsp:cNvSpPr/>
      </dsp:nvSpPr>
      <dsp:spPr>
        <a:xfrm>
          <a:off x="822960" y="381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Opišite (skicirajte) što se događa od otkrivanja kaznenog djela mlade osobe do izricanja mjere.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22960" y="3810"/>
        <a:ext cx="2057399" cy="1234440"/>
      </dsp:txXfrm>
    </dsp:sp>
    <dsp:sp modelId="{73C48B8B-D022-7345-8821-FF3DEDABC3F1}">
      <dsp:nvSpPr>
        <dsp:cNvPr id="0" name=""/>
        <dsp:cNvSpPr/>
      </dsp:nvSpPr>
      <dsp:spPr>
        <a:xfrm>
          <a:off x="3086100" y="381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Nabrojite barem sedam elemenata koji se uzimaju u obzir pri izboru odgojne mjere.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86100" y="3810"/>
        <a:ext cx="2057399" cy="1234440"/>
      </dsp:txXfrm>
    </dsp:sp>
    <dsp:sp modelId="{7E89FF2B-9D98-704F-B6EC-9F393872FDCB}">
      <dsp:nvSpPr>
        <dsp:cNvPr id="0" name=""/>
        <dsp:cNvSpPr/>
      </dsp:nvSpPr>
      <dsp:spPr>
        <a:xfrm>
          <a:off x="5333994" y="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Kako dijelimo odgojne mjere?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333994" y="0"/>
        <a:ext cx="2057399" cy="1234440"/>
      </dsp:txXfrm>
    </dsp:sp>
    <dsp:sp modelId="{30EB6DF3-71AC-3741-B16E-569055907FB2}">
      <dsp:nvSpPr>
        <dsp:cNvPr id="0" name=""/>
        <dsp:cNvSpPr/>
      </dsp:nvSpPr>
      <dsp:spPr>
        <a:xfrm>
          <a:off x="822960" y="144399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Koje mjere spadaju u mjere pojačanog nadzora?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22960" y="1443990"/>
        <a:ext cx="2057399" cy="1234440"/>
      </dsp:txXfrm>
    </dsp:sp>
    <dsp:sp modelId="{53F423DE-CE5B-F54F-B63C-DEEFFADCC5D6}">
      <dsp:nvSpPr>
        <dsp:cNvPr id="0" name=""/>
        <dsp:cNvSpPr/>
      </dsp:nvSpPr>
      <dsp:spPr>
        <a:xfrm>
          <a:off x="3086100" y="144399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Tko postupa i primjenjuje načela svrhovitosti u prethodnom postupku?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86100" y="1443990"/>
        <a:ext cx="2057399" cy="1234440"/>
      </dsp:txXfrm>
    </dsp:sp>
    <dsp:sp modelId="{704A7DF8-833E-2347-A237-373FA3E2D76D}">
      <dsp:nvSpPr>
        <dsp:cNvPr id="0" name=""/>
        <dsp:cNvSpPr/>
      </dsp:nvSpPr>
      <dsp:spPr>
        <a:xfrm>
          <a:off x="5349239" y="144399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Koje vrste načela svrhovitosti se mogu primijeniti?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349239" y="1443990"/>
        <a:ext cx="2057399" cy="1234440"/>
      </dsp:txXfrm>
    </dsp:sp>
    <dsp:sp modelId="{41979861-E69C-FE4F-B602-C79CFA7EE7CC}">
      <dsp:nvSpPr>
        <dsp:cNvPr id="0" name=""/>
        <dsp:cNvSpPr/>
      </dsp:nvSpPr>
      <dsp:spPr>
        <a:xfrm>
          <a:off x="822960" y="288417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Kada se može primijeniti uvjetovani </a:t>
          </a:r>
          <a:r>
            <a:rPr lang="hr-HR" sz="1400" kern="1200" dirty="0" err="1">
              <a:solidFill>
                <a:schemeClr val="tx1"/>
              </a:solidFill>
            </a:rPr>
            <a:t>oportunitet</a:t>
          </a:r>
          <a:r>
            <a:rPr lang="hr-HR" sz="1400" kern="1200" dirty="0">
              <a:solidFill>
                <a:schemeClr val="tx1"/>
              </a:solidFill>
            </a:rPr>
            <a:t>?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22960" y="2884170"/>
        <a:ext cx="2057399" cy="1234440"/>
      </dsp:txXfrm>
    </dsp:sp>
    <dsp:sp modelId="{3CAE6ABD-D918-4B4A-8F01-113542C08DA8}">
      <dsp:nvSpPr>
        <dsp:cNvPr id="0" name=""/>
        <dsp:cNvSpPr/>
      </dsp:nvSpPr>
      <dsp:spPr>
        <a:xfrm>
          <a:off x="3086100" y="288417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Opišite posebnu obvezu humanitarnog rada i kriterije njenog </a:t>
          </a:r>
          <a:r>
            <a:rPr lang="hr-HR" sz="1400" kern="1200" dirty="0" err="1">
              <a:solidFill>
                <a:schemeClr val="tx1"/>
              </a:solidFill>
            </a:rPr>
            <a:t>nalaganja</a:t>
          </a:r>
          <a:r>
            <a:rPr lang="hr-HR" sz="1400" kern="1200" dirty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86100" y="2884170"/>
        <a:ext cx="2057399" cy="1234440"/>
      </dsp:txXfrm>
    </dsp:sp>
    <dsp:sp modelId="{8EBEDF00-A51F-D049-8036-DB7790060B92}">
      <dsp:nvSpPr>
        <dsp:cNvPr id="0" name=""/>
        <dsp:cNvSpPr/>
      </dsp:nvSpPr>
      <dsp:spPr>
        <a:xfrm>
          <a:off x="5349239" y="2884170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Opišite posebnu obvezu popravka ili nadoknade štete i kriterije njenog </a:t>
          </a:r>
          <a:r>
            <a:rPr lang="hr-HR" sz="1400" kern="1200" dirty="0" err="1">
              <a:solidFill>
                <a:schemeClr val="tx1"/>
              </a:solidFill>
            </a:rPr>
            <a:t>nalaganja</a:t>
          </a:r>
          <a:r>
            <a:rPr lang="hr-HR" sz="1400" kern="1200" dirty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349239" y="2884170"/>
        <a:ext cx="2057399" cy="1234440"/>
      </dsp:txXfrm>
    </dsp:sp>
    <dsp:sp modelId="{ABB52752-BA3B-4F4A-9E85-13A9F9D6283D}">
      <dsp:nvSpPr>
        <dsp:cNvPr id="0" name=""/>
        <dsp:cNvSpPr/>
      </dsp:nvSpPr>
      <dsp:spPr>
        <a:xfrm>
          <a:off x="1954530" y="4324349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Opišite posebnu obvezu upućivanja u savjetovalište za prevenciju ovisnosti i kriterije njenog </a:t>
          </a:r>
          <a:r>
            <a:rPr lang="hr-HR" sz="1400" kern="1200" dirty="0" err="1">
              <a:solidFill>
                <a:schemeClr val="tx1"/>
              </a:solidFill>
            </a:rPr>
            <a:t>nalaganja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54530" y="4324349"/>
        <a:ext cx="2057399" cy="1234440"/>
      </dsp:txXfrm>
    </dsp:sp>
    <dsp:sp modelId="{4E026340-DA1F-ED4C-9DDC-6DF1611264B3}">
      <dsp:nvSpPr>
        <dsp:cNvPr id="0" name=""/>
        <dsp:cNvSpPr/>
      </dsp:nvSpPr>
      <dsp:spPr>
        <a:xfrm>
          <a:off x="4217670" y="4324349"/>
          <a:ext cx="2057399" cy="1234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Opišite posebnu obvezu uključivanja u pojedinačni ili skupni tretman u savjetovalištu za mladež i kriterije njenog </a:t>
          </a:r>
          <a:r>
            <a:rPr lang="hr-HR" sz="1400" kern="1200" dirty="0" err="1">
              <a:solidFill>
                <a:schemeClr val="tx1"/>
              </a:solidFill>
            </a:rPr>
            <a:t>nalaganja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17670" y="4324349"/>
        <a:ext cx="2057399" cy="1234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C4BA3-5A60-824C-B9A2-8AECF616F0F7}">
      <dsp:nvSpPr>
        <dsp:cNvPr id="0" name=""/>
        <dsp:cNvSpPr/>
      </dsp:nvSpPr>
      <dsp:spPr>
        <a:xfrm>
          <a:off x="5176033" y="2674814"/>
          <a:ext cx="2143103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2143103" y="185971"/>
              </a:lnTo>
              <a:lnTo>
                <a:pt x="2143103" y="3719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F0F50-C762-524E-A2E0-5D1B7301E632}">
      <dsp:nvSpPr>
        <dsp:cNvPr id="0" name=""/>
        <dsp:cNvSpPr/>
      </dsp:nvSpPr>
      <dsp:spPr>
        <a:xfrm>
          <a:off x="5130313" y="2674814"/>
          <a:ext cx="91440" cy="371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D373E-3952-D54C-90E1-FC66257780C4}">
      <dsp:nvSpPr>
        <dsp:cNvPr id="0" name=""/>
        <dsp:cNvSpPr/>
      </dsp:nvSpPr>
      <dsp:spPr>
        <a:xfrm>
          <a:off x="3032929" y="2674814"/>
          <a:ext cx="2143103" cy="371943"/>
        </a:xfrm>
        <a:custGeom>
          <a:avLst/>
          <a:gdLst/>
          <a:ahLst/>
          <a:cxnLst/>
          <a:rect l="0" t="0" r="0" b="0"/>
          <a:pathLst>
            <a:path>
              <a:moveTo>
                <a:pt x="2143103" y="0"/>
              </a:moveTo>
              <a:lnTo>
                <a:pt x="2143103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F365E-AC3A-5646-A1EB-80CC56E9C00B}">
      <dsp:nvSpPr>
        <dsp:cNvPr id="0" name=""/>
        <dsp:cNvSpPr/>
      </dsp:nvSpPr>
      <dsp:spPr>
        <a:xfrm>
          <a:off x="1961377" y="1417291"/>
          <a:ext cx="2329075" cy="814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733"/>
              </a:lnTo>
              <a:lnTo>
                <a:pt x="2329075" y="814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219DA-9922-A342-A633-F15519E6DF99}">
      <dsp:nvSpPr>
        <dsp:cNvPr id="0" name=""/>
        <dsp:cNvSpPr/>
      </dsp:nvSpPr>
      <dsp:spPr>
        <a:xfrm>
          <a:off x="1775406" y="1417291"/>
          <a:ext cx="185971" cy="814733"/>
        </a:xfrm>
        <a:custGeom>
          <a:avLst/>
          <a:gdLst/>
          <a:ahLst/>
          <a:cxnLst/>
          <a:rect l="0" t="0" r="0" b="0"/>
          <a:pathLst>
            <a:path>
              <a:moveTo>
                <a:pt x="185971" y="0"/>
              </a:moveTo>
              <a:lnTo>
                <a:pt x="185971" y="814733"/>
              </a:lnTo>
              <a:lnTo>
                <a:pt x="0" y="814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54058-3E24-0B4A-80B4-1238576B7795}">
      <dsp:nvSpPr>
        <dsp:cNvPr id="0" name=""/>
        <dsp:cNvSpPr/>
      </dsp:nvSpPr>
      <dsp:spPr>
        <a:xfrm>
          <a:off x="1075798" y="531711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KAZNENA PRIJAVA</a:t>
          </a:r>
        </a:p>
      </dsp:txBody>
      <dsp:txXfrm>
        <a:off x="1075798" y="531711"/>
        <a:ext cx="1771159" cy="885579"/>
      </dsp:txXfrm>
    </dsp:sp>
    <dsp:sp modelId="{D868957E-DB58-AA4E-BC7A-B274CBD05604}">
      <dsp:nvSpPr>
        <dsp:cNvPr id="0" name=""/>
        <dsp:cNvSpPr/>
      </dsp:nvSpPr>
      <dsp:spPr>
        <a:xfrm>
          <a:off x="4246" y="1789235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OPĆINSKO DRŽAVNO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ODVJETNIŠTVO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 RAD-  ZODO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11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246" y="1789235"/>
        <a:ext cx="1771159" cy="885579"/>
      </dsp:txXfrm>
    </dsp:sp>
    <dsp:sp modelId="{C85AD16F-1F96-434C-B2B6-9710199D2352}">
      <dsp:nvSpPr>
        <dsp:cNvPr id="0" name=""/>
        <dsp:cNvSpPr/>
      </dsp:nvSpPr>
      <dsp:spPr>
        <a:xfrm>
          <a:off x="4290453" y="1789235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PROCJENA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OSNOVANOSTI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SUMNJE NA UČIN K.D</a:t>
          </a:r>
          <a:r>
            <a:rPr kumimoji="0" lang="hr-HR" altLang="en-HR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</a:p>
      </dsp:txBody>
      <dsp:txXfrm>
        <a:off x="4290453" y="1789235"/>
        <a:ext cx="1771159" cy="885579"/>
      </dsp:txXfrm>
    </dsp:sp>
    <dsp:sp modelId="{19166FD4-650C-394B-9BFD-0AFACA570D0D}">
      <dsp:nvSpPr>
        <dsp:cNvPr id="0" name=""/>
        <dsp:cNvSpPr/>
      </dsp:nvSpPr>
      <dsp:spPr>
        <a:xfrm>
          <a:off x="2147349" y="3046758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DODATNA KRIM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OBRADA</a:t>
          </a:r>
        </a:p>
      </dsp:txBody>
      <dsp:txXfrm>
        <a:off x="2147349" y="3046758"/>
        <a:ext cx="1771159" cy="885579"/>
      </dsp:txXfrm>
    </dsp:sp>
    <dsp:sp modelId="{E7413610-325B-8241-B8A4-6102015CF408}">
      <dsp:nvSpPr>
        <dsp:cNvPr id="0" name=""/>
        <dsp:cNvSpPr/>
      </dsp:nvSpPr>
      <dsp:spPr>
        <a:xfrm>
          <a:off x="4290453" y="3046758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</a:t>
          </a:r>
          <a:r>
            <a:rPr kumimoji="0" lang="hr-HR" altLang="en-HR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RAD STRUČNOM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SURADNIKU</a:t>
          </a:r>
        </a:p>
      </dsp:txBody>
      <dsp:txXfrm>
        <a:off x="4290453" y="3046758"/>
        <a:ext cx="1771159" cy="885579"/>
      </dsp:txXfrm>
    </dsp:sp>
    <dsp:sp modelId="{52D97F7A-C060-294A-9950-3001F383EBF4}">
      <dsp:nvSpPr>
        <dsp:cNvPr id="0" name=""/>
        <dsp:cNvSpPr/>
      </dsp:nvSpPr>
      <dsp:spPr>
        <a:xfrm>
          <a:off x="6433556" y="3046758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RJEŠENJE 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NEPOKRET.  POSTUP.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- ČL 70 ZSM-A</a:t>
          </a:r>
        </a:p>
      </dsp:txBody>
      <dsp:txXfrm>
        <a:off x="6433556" y="3046758"/>
        <a:ext cx="1771159" cy="885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B4CA0-2E27-474A-9AC6-2EF58B0641F3}">
      <dsp:nvSpPr>
        <dsp:cNvPr id="0" name=""/>
        <dsp:cNvSpPr/>
      </dsp:nvSpPr>
      <dsp:spPr>
        <a:xfrm>
          <a:off x="4593512" y="537431"/>
          <a:ext cx="112838" cy="49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38"/>
              </a:lnTo>
              <a:lnTo>
                <a:pt x="112838" y="4943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A4C71-9E3E-AE4D-8C29-F88C08061FAD}">
      <dsp:nvSpPr>
        <dsp:cNvPr id="0" name=""/>
        <dsp:cNvSpPr/>
      </dsp:nvSpPr>
      <dsp:spPr>
        <a:xfrm>
          <a:off x="3180348" y="1300432"/>
          <a:ext cx="112838" cy="1257339"/>
        </a:xfrm>
        <a:custGeom>
          <a:avLst/>
          <a:gdLst/>
          <a:ahLst/>
          <a:cxnLst/>
          <a:rect l="0" t="0" r="0" b="0"/>
          <a:pathLst>
            <a:path>
              <a:moveTo>
                <a:pt x="112838" y="0"/>
              </a:moveTo>
              <a:lnTo>
                <a:pt x="112838" y="1257339"/>
              </a:lnTo>
              <a:lnTo>
                <a:pt x="0" y="12573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47DA6-281E-3D41-8EC5-2E654ACEED5A}">
      <dsp:nvSpPr>
        <dsp:cNvPr id="0" name=""/>
        <dsp:cNvSpPr/>
      </dsp:nvSpPr>
      <dsp:spPr>
        <a:xfrm>
          <a:off x="3293187" y="1300432"/>
          <a:ext cx="112838" cy="49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38"/>
              </a:lnTo>
              <a:lnTo>
                <a:pt x="112838" y="4943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F42D-3D34-5F40-BC27-3A83B4272008}">
      <dsp:nvSpPr>
        <dsp:cNvPr id="0" name=""/>
        <dsp:cNvSpPr/>
      </dsp:nvSpPr>
      <dsp:spPr>
        <a:xfrm>
          <a:off x="3180348" y="1300432"/>
          <a:ext cx="112838" cy="494338"/>
        </a:xfrm>
        <a:custGeom>
          <a:avLst/>
          <a:gdLst/>
          <a:ahLst/>
          <a:cxnLst/>
          <a:rect l="0" t="0" r="0" b="0"/>
          <a:pathLst>
            <a:path>
              <a:moveTo>
                <a:pt x="112838" y="0"/>
              </a:moveTo>
              <a:lnTo>
                <a:pt x="112838" y="494338"/>
              </a:lnTo>
              <a:lnTo>
                <a:pt x="0" y="4943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9169-D847-C94D-9160-A5E87907681F}">
      <dsp:nvSpPr>
        <dsp:cNvPr id="0" name=""/>
        <dsp:cNvSpPr/>
      </dsp:nvSpPr>
      <dsp:spPr>
        <a:xfrm>
          <a:off x="3293187" y="3589436"/>
          <a:ext cx="112838" cy="49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38"/>
              </a:lnTo>
              <a:lnTo>
                <a:pt x="112838" y="4943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D2BAE-9A6E-044B-BE9B-693CEDA90FD6}">
      <dsp:nvSpPr>
        <dsp:cNvPr id="0" name=""/>
        <dsp:cNvSpPr/>
      </dsp:nvSpPr>
      <dsp:spPr>
        <a:xfrm>
          <a:off x="3180348" y="3589436"/>
          <a:ext cx="112838" cy="494338"/>
        </a:xfrm>
        <a:custGeom>
          <a:avLst/>
          <a:gdLst/>
          <a:ahLst/>
          <a:cxnLst/>
          <a:rect l="0" t="0" r="0" b="0"/>
          <a:pathLst>
            <a:path>
              <a:moveTo>
                <a:pt x="112838" y="0"/>
              </a:moveTo>
              <a:lnTo>
                <a:pt x="112838" y="494338"/>
              </a:lnTo>
              <a:lnTo>
                <a:pt x="0" y="4943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10C04-36D2-C340-9D25-EE40B80AEB3D}">
      <dsp:nvSpPr>
        <dsp:cNvPr id="0" name=""/>
        <dsp:cNvSpPr/>
      </dsp:nvSpPr>
      <dsp:spPr>
        <a:xfrm>
          <a:off x="3247467" y="1300432"/>
          <a:ext cx="91440" cy="1751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16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64BC5-0180-2149-BB72-32A9577925DE}">
      <dsp:nvSpPr>
        <dsp:cNvPr id="0" name=""/>
        <dsp:cNvSpPr/>
      </dsp:nvSpPr>
      <dsp:spPr>
        <a:xfrm>
          <a:off x="3830511" y="537431"/>
          <a:ext cx="763001" cy="494338"/>
        </a:xfrm>
        <a:custGeom>
          <a:avLst/>
          <a:gdLst/>
          <a:ahLst/>
          <a:cxnLst/>
          <a:rect l="0" t="0" r="0" b="0"/>
          <a:pathLst>
            <a:path>
              <a:moveTo>
                <a:pt x="763001" y="0"/>
              </a:moveTo>
              <a:lnTo>
                <a:pt x="763001" y="494338"/>
              </a:lnTo>
              <a:lnTo>
                <a:pt x="0" y="4943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40CDE-EFC3-A74C-82CD-85C0A89AE393}">
      <dsp:nvSpPr>
        <dsp:cNvPr id="0" name=""/>
        <dsp:cNvSpPr/>
      </dsp:nvSpPr>
      <dsp:spPr>
        <a:xfrm>
          <a:off x="4056188" y="106"/>
          <a:ext cx="1074649" cy="537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KAZNENA PRIJAVA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(Osnovana sumnja,  zapriječena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kazna do 5 god zatvora)</a:t>
          </a:r>
        </a:p>
      </dsp:txBody>
      <dsp:txXfrm>
        <a:off x="4056188" y="106"/>
        <a:ext cx="1074649" cy="537324"/>
      </dsp:txXfrm>
    </dsp:sp>
    <dsp:sp modelId="{505DE2F8-622E-6449-A5F3-551903482D85}">
      <dsp:nvSpPr>
        <dsp:cNvPr id="0" name=""/>
        <dsp:cNvSpPr/>
      </dsp:nvSpPr>
      <dsp:spPr>
        <a:xfrm>
          <a:off x="2755862" y="763107"/>
          <a:ext cx="1074649" cy="53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600" b="1" i="0" u="none" strike="noStrike" kern="1200" cap="none" normalizeH="0" baseline="0"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ZAHTJEV ZA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POKRETANJE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PRETHODNOG POSTUPKA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6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2755862" y="763107"/>
        <a:ext cx="1074649" cy="537324"/>
      </dsp:txXfrm>
    </dsp:sp>
    <dsp:sp modelId="{F2407C44-4531-974D-8431-B4F825729F84}">
      <dsp:nvSpPr>
        <dsp:cNvPr id="0" name=""/>
        <dsp:cNvSpPr/>
      </dsp:nvSpPr>
      <dsp:spPr>
        <a:xfrm>
          <a:off x="2755862" y="3052111"/>
          <a:ext cx="1074649" cy="53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PREDMET NA ODLUKU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ZODO-u </a:t>
          </a:r>
        </a:p>
      </dsp:txBody>
      <dsp:txXfrm>
        <a:off x="2755862" y="3052111"/>
        <a:ext cx="1074649" cy="537324"/>
      </dsp:txXfrm>
    </dsp:sp>
    <dsp:sp modelId="{1C3EE720-FFA9-594A-AA0C-B1F16705F6F6}">
      <dsp:nvSpPr>
        <dsp:cNvPr id="0" name=""/>
        <dsp:cNvSpPr/>
      </dsp:nvSpPr>
      <dsp:spPr>
        <a:xfrm>
          <a:off x="2105699" y="3815112"/>
          <a:ext cx="1074649" cy="53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Prijedl za obustavu  post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Primjena 70 ZSM-a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- Primjena 71-73 ZSM-a</a:t>
          </a:r>
        </a:p>
      </dsp:txBody>
      <dsp:txXfrm>
        <a:off x="2105699" y="3815112"/>
        <a:ext cx="1074649" cy="537324"/>
      </dsp:txXfrm>
    </dsp:sp>
    <dsp:sp modelId="{D8F93024-2727-5F4E-B7BF-1D207BFA1C0A}">
      <dsp:nvSpPr>
        <dsp:cNvPr id="0" name=""/>
        <dsp:cNvSpPr/>
      </dsp:nvSpPr>
      <dsp:spPr>
        <a:xfrm>
          <a:off x="3406025" y="3815112"/>
          <a:ext cx="1074649" cy="53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Prijedlog za mjeru</a:t>
          </a:r>
        </a:p>
      </dsp:txBody>
      <dsp:txXfrm>
        <a:off x="3406025" y="3815112"/>
        <a:ext cx="1074649" cy="537324"/>
      </dsp:txXfrm>
    </dsp:sp>
    <dsp:sp modelId="{4FA0EA01-72B4-A348-B47B-78AC1D8C239F}">
      <dsp:nvSpPr>
        <dsp:cNvPr id="0" name=""/>
        <dsp:cNvSpPr/>
      </dsp:nvSpPr>
      <dsp:spPr>
        <a:xfrm>
          <a:off x="2105699" y="1526109"/>
          <a:ext cx="1074649" cy="53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Okolnosti koje se odnose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na djelo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(svjedoci, obrana mlt…)</a:t>
          </a:r>
        </a:p>
      </dsp:txBody>
      <dsp:txXfrm>
        <a:off x="2105699" y="1526109"/>
        <a:ext cx="1074649" cy="537324"/>
      </dsp:txXfrm>
    </dsp:sp>
    <dsp:sp modelId="{592BD121-E220-3742-95CC-8606304D7BE0}">
      <dsp:nvSpPr>
        <dsp:cNvPr id="0" name=""/>
        <dsp:cNvSpPr/>
      </dsp:nvSpPr>
      <dsp:spPr>
        <a:xfrm>
          <a:off x="3406025" y="1526109"/>
          <a:ext cx="1074649" cy="53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Okolnosti koje se odnose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na mlt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(iskaz roditelja..)</a:t>
          </a:r>
        </a:p>
      </dsp:txBody>
      <dsp:txXfrm>
        <a:off x="3406025" y="1526109"/>
        <a:ext cx="1074649" cy="537324"/>
      </dsp:txXfrm>
    </dsp:sp>
    <dsp:sp modelId="{FD0F90CE-8B4A-AE45-B23D-C8D9156DE8F7}">
      <dsp:nvSpPr>
        <dsp:cNvPr id="0" name=""/>
        <dsp:cNvSpPr/>
      </dsp:nvSpPr>
      <dsp:spPr>
        <a:xfrm>
          <a:off x="2105699" y="2289110"/>
          <a:ext cx="1074649" cy="53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Socijalna anamneza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(stručni suradnik i CZSS)</a:t>
          </a:r>
        </a:p>
      </dsp:txBody>
      <dsp:txXfrm>
        <a:off x="2105699" y="2289110"/>
        <a:ext cx="1074649" cy="537324"/>
      </dsp:txXfrm>
    </dsp:sp>
    <dsp:sp modelId="{8D061C03-CB8B-214F-8929-DD937A0BD329}">
      <dsp:nvSpPr>
        <dsp:cNvPr id="0" name=""/>
        <dsp:cNvSpPr/>
      </dsp:nvSpPr>
      <dsp:spPr>
        <a:xfrm>
          <a:off x="4706351" y="763107"/>
          <a:ext cx="1074649" cy="53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NEPOSREDNI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PRIJEDLOG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(K.D – ZAPRIJEČENA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600" b="0" i="0" u="none" strike="noStrike" kern="1200" cap="none" normalizeH="0" baseline="0">
              <a:effectLst/>
              <a:latin typeface="Arial" panose="020B0604020202020204" pitchFamily="34" charset="0"/>
            </a:rPr>
            <a:t>KAZNA OD 5 GOD</a:t>
          </a:r>
          <a:r>
            <a:rPr kumimoji="0" lang="hr-HR" altLang="en-HR" sz="600" b="1" i="0" u="none" strike="noStrike" kern="1200" cap="none" normalizeH="0" baseline="0">
              <a:effectLst/>
              <a:latin typeface="Arial" panose="020B0604020202020204" pitchFamily="34" charset="0"/>
            </a:rPr>
            <a:t>)</a:t>
          </a:r>
        </a:p>
      </dsp:txBody>
      <dsp:txXfrm>
        <a:off x="4706351" y="763107"/>
        <a:ext cx="1074649" cy="53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59C6B-1704-734B-AB1A-F04B0DAC2D16}">
      <dsp:nvSpPr>
        <dsp:cNvPr id="0" name=""/>
        <dsp:cNvSpPr/>
      </dsp:nvSpPr>
      <dsp:spPr>
        <a:xfrm>
          <a:off x="4104481" y="552961"/>
          <a:ext cx="1332240" cy="23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07"/>
              </a:lnTo>
              <a:lnTo>
                <a:pt x="1332240" y="115607"/>
              </a:lnTo>
              <a:lnTo>
                <a:pt x="1332240" y="231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E1B38-F249-DE4C-8D15-F42A22F8E000}">
      <dsp:nvSpPr>
        <dsp:cNvPr id="0" name=""/>
        <dsp:cNvSpPr/>
      </dsp:nvSpPr>
      <dsp:spPr>
        <a:xfrm>
          <a:off x="4330191" y="2898145"/>
          <a:ext cx="165153" cy="1288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99"/>
              </a:lnTo>
              <a:lnTo>
                <a:pt x="165153" y="12881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CAEC1-7053-1D4D-8F57-2C809DA9C0C9}">
      <dsp:nvSpPr>
        <dsp:cNvPr id="0" name=""/>
        <dsp:cNvSpPr/>
      </dsp:nvSpPr>
      <dsp:spPr>
        <a:xfrm>
          <a:off x="4330191" y="2898145"/>
          <a:ext cx="165153" cy="506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471"/>
              </a:lnTo>
              <a:lnTo>
                <a:pt x="165153" y="5064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316F0-7CEA-0947-9818-2178F1530720}">
      <dsp:nvSpPr>
        <dsp:cNvPr id="0" name=""/>
        <dsp:cNvSpPr/>
      </dsp:nvSpPr>
      <dsp:spPr>
        <a:xfrm>
          <a:off x="4104481" y="2116417"/>
          <a:ext cx="666120" cy="23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07"/>
              </a:lnTo>
              <a:lnTo>
                <a:pt x="666120" y="115607"/>
              </a:lnTo>
              <a:lnTo>
                <a:pt x="666120" y="231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2988D-7062-0E4B-981A-4CA32DB5F900}">
      <dsp:nvSpPr>
        <dsp:cNvPr id="0" name=""/>
        <dsp:cNvSpPr/>
      </dsp:nvSpPr>
      <dsp:spPr>
        <a:xfrm>
          <a:off x="2997951" y="2898145"/>
          <a:ext cx="165153" cy="1288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99"/>
              </a:lnTo>
              <a:lnTo>
                <a:pt x="165153" y="12881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18C80-06B9-C548-8297-28BA9A91C651}">
      <dsp:nvSpPr>
        <dsp:cNvPr id="0" name=""/>
        <dsp:cNvSpPr/>
      </dsp:nvSpPr>
      <dsp:spPr>
        <a:xfrm>
          <a:off x="2997951" y="2898145"/>
          <a:ext cx="165153" cy="506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471"/>
              </a:lnTo>
              <a:lnTo>
                <a:pt x="165153" y="5064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D9437-4894-4F42-839F-BBC0131FBBD7}">
      <dsp:nvSpPr>
        <dsp:cNvPr id="0" name=""/>
        <dsp:cNvSpPr/>
      </dsp:nvSpPr>
      <dsp:spPr>
        <a:xfrm>
          <a:off x="3438361" y="2116417"/>
          <a:ext cx="666120" cy="231215"/>
        </a:xfrm>
        <a:custGeom>
          <a:avLst/>
          <a:gdLst/>
          <a:ahLst/>
          <a:cxnLst/>
          <a:rect l="0" t="0" r="0" b="0"/>
          <a:pathLst>
            <a:path>
              <a:moveTo>
                <a:pt x="666120" y="0"/>
              </a:moveTo>
              <a:lnTo>
                <a:pt x="666120" y="115607"/>
              </a:lnTo>
              <a:lnTo>
                <a:pt x="0" y="115607"/>
              </a:lnTo>
              <a:lnTo>
                <a:pt x="0" y="231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32DA7-BF5C-1746-9BD1-E8AA76FD65C9}">
      <dsp:nvSpPr>
        <dsp:cNvPr id="0" name=""/>
        <dsp:cNvSpPr/>
      </dsp:nvSpPr>
      <dsp:spPr>
        <a:xfrm>
          <a:off x="4058761" y="1334689"/>
          <a:ext cx="91440" cy="231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88E4D-327E-374B-818B-C5D8C86993CD}">
      <dsp:nvSpPr>
        <dsp:cNvPr id="0" name=""/>
        <dsp:cNvSpPr/>
      </dsp:nvSpPr>
      <dsp:spPr>
        <a:xfrm>
          <a:off x="4058761" y="552961"/>
          <a:ext cx="91440" cy="231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568C3-D6DB-4B41-82C4-895F22A94F2E}">
      <dsp:nvSpPr>
        <dsp:cNvPr id="0" name=""/>
        <dsp:cNvSpPr/>
      </dsp:nvSpPr>
      <dsp:spPr>
        <a:xfrm>
          <a:off x="2772241" y="552961"/>
          <a:ext cx="1332240" cy="231215"/>
        </a:xfrm>
        <a:custGeom>
          <a:avLst/>
          <a:gdLst/>
          <a:ahLst/>
          <a:cxnLst/>
          <a:rect l="0" t="0" r="0" b="0"/>
          <a:pathLst>
            <a:path>
              <a:moveTo>
                <a:pt x="1332240" y="0"/>
              </a:moveTo>
              <a:lnTo>
                <a:pt x="1332240" y="115607"/>
              </a:lnTo>
              <a:lnTo>
                <a:pt x="0" y="115607"/>
              </a:lnTo>
              <a:lnTo>
                <a:pt x="0" y="231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4BA9A-F5A1-AE4F-9C21-92B11D2E7F20}">
      <dsp:nvSpPr>
        <dsp:cNvPr id="0" name=""/>
        <dsp:cNvSpPr/>
      </dsp:nvSpPr>
      <dsp:spPr>
        <a:xfrm>
          <a:off x="3553968" y="2449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ZAPRIMANJE KAZNENE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PRIJAVE U DO</a:t>
          </a:r>
        </a:p>
      </dsp:txBody>
      <dsp:txXfrm>
        <a:off x="3553968" y="2449"/>
        <a:ext cx="1101025" cy="550512"/>
      </dsp:txXfrm>
    </dsp:sp>
    <dsp:sp modelId="{77DE796D-9BB5-004C-B1CB-C2480C45087D}">
      <dsp:nvSpPr>
        <dsp:cNvPr id="0" name=""/>
        <dsp:cNvSpPr/>
      </dsp:nvSpPr>
      <dsp:spPr>
        <a:xfrm>
          <a:off x="2221728" y="784176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ODBAČAJ/OBUSTAVA</a:t>
          </a:r>
        </a:p>
      </dsp:txBody>
      <dsp:txXfrm>
        <a:off x="2221728" y="784176"/>
        <a:ext cx="1101025" cy="550512"/>
      </dsp:txXfrm>
    </dsp:sp>
    <dsp:sp modelId="{5F88A75B-C2F9-5F45-9B86-26730ECB4BCA}">
      <dsp:nvSpPr>
        <dsp:cNvPr id="0" name=""/>
        <dsp:cNvSpPr/>
      </dsp:nvSpPr>
      <dsp:spPr>
        <a:xfrm>
          <a:off x="3553968" y="784176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PRIMJENA NAČELA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SVRHOVITOSTI</a:t>
          </a:r>
        </a:p>
      </dsp:txBody>
      <dsp:txXfrm>
        <a:off x="3553968" y="784176"/>
        <a:ext cx="1101025" cy="550512"/>
      </dsp:txXfrm>
    </dsp:sp>
    <dsp:sp modelId="{5DCAF59E-4A2E-2C49-AD78-6ED7DEB2549F}">
      <dsp:nvSpPr>
        <dsp:cNvPr id="0" name=""/>
        <dsp:cNvSpPr/>
      </dsp:nvSpPr>
      <dsp:spPr>
        <a:xfrm>
          <a:off x="3553968" y="1565904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IZVANSUDSKA NAGODBA</a:t>
          </a:r>
        </a:p>
      </dsp:txBody>
      <dsp:txXfrm>
        <a:off x="3553968" y="1565904"/>
        <a:ext cx="1101025" cy="550512"/>
      </dsp:txXfrm>
    </dsp:sp>
    <dsp:sp modelId="{B6D048EB-FD86-BF4F-BF4F-C636C5B0786D}">
      <dsp:nvSpPr>
        <dsp:cNvPr id="0" name=""/>
        <dsp:cNvSpPr/>
      </dsp:nvSpPr>
      <dsp:spPr>
        <a:xfrm>
          <a:off x="2887848" y="2347632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PRIHVAĆANJE  I/ILI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USPJEŠNA PROVEDBA</a:t>
          </a:r>
        </a:p>
      </dsp:txBody>
      <dsp:txXfrm>
        <a:off x="2887848" y="2347632"/>
        <a:ext cx="1101025" cy="550512"/>
      </dsp:txXfrm>
    </dsp:sp>
    <dsp:sp modelId="{1101CB94-3EFD-9040-B6C3-D1963523F27E}">
      <dsp:nvSpPr>
        <dsp:cNvPr id="0" name=""/>
        <dsp:cNvSpPr/>
      </dsp:nvSpPr>
      <dsp:spPr>
        <a:xfrm>
          <a:off x="3163104" y="3129360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POZITIVNO IZVJEŠĆE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DRŽAVNOM ODVJETNIKU</a:t>
          </a:r>
        </a:p>
      </dsp:txBody>
      <dsp:txXfrm>
        <a:off x="3163104" y="3129360"/>
        <a:ext cx="1101025" cy="550512"/>
      </dsp:txXfrm>
    </dsp:sp>
    <dsp:sp modelId="{A6081A91-AA8B-B142-9867-0C2E436BB2F6}">
      <dsp:nvSpPr>
        <dsp:cNvPr id="0" name=""/>
        <dsp:cNvSpPr/>
      </dsp:nvSpPr>
      <dsp:spPr>
        <a:xfrm>
          <a:off x="3163104" y="3911088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RJEŠENJE O NEPOKRETANJU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KAZNENOG POSTUPKA – ČL 72.ZSM</a:t>
          </a:r>
        </a:p>
      </dsp:txBody>
      <dsp:txXfrm>
        <a:off x="3163104" y="3911088"/>
        <a:ext cx="1101025" cy="550512"/>
      </dsp:txXfrm>
    </dsp:sp>
    <dsp:sp modelId="{7A4C7D37-5862-1342-8F77-D51F9B6E8B7E}">
      <dsp:nvSpPr>
        <dsp:cNvPr id="0" name=""/>
        <dsp:cNvSpPr/>
      </dsp:nvSpPr>
      <dsp:spPr>
        <a:xfrm>
          <a:off x="4220089" y="2347632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NEPRIHVAĆANJE</a:t>
          </a:r>
        </a:p>
      </dsp:txBody>
      <dsp:txXfrm>
        <a:off x="4220089" y="2347632"/>
        <a:ext cx="1101025" cy="550512"/>
      </dsp:txXfrm>
    </dsp:sp>
    <dsp:sp modelId="{9BD4B7B5-DBE4-0248-8B5C-D92D19C3898D}">
      <dsp:nvSpPr>
        <dsp:cNvPr id="0" name=""/>
        <dsp:cNvSpPr/>
      </dsp:nvSpPr>
      <dsp:spPr>
        <a:xfrm>
          <a:off x="4495345" y="3129360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NEGATIVNO IZVJEŠĆE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DRŽAVNOM ODVJETNIKU</a:t>
          </a:r>
        </a:p>
      </dsp:txBody>
      <dsp:txXfrm>
        <a:off x="4495345" y="3129360"/>
        <a:ext cx="1101025" cy="550512"/>
      </dsp:txXfrm>
    </dsp:sp>
    <dsp:sp modelId="{00504282-2A6A-AF44-BA2C-7471FF3A8ACE}">
      <dsp:nvSpPr>
        <dsp:cNvPr id="0" name=""/>
        <dsp:cNvSpPr/>
      </dsp:nvSpPr>
      <dsp:spPr>
        <a:xfrm>
          <a:off x="4495345" y="3911088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NASTAVAK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KAZNENOG POSTUPKA</a:t>
          </a:r>
        </a:p>
      </dsp:txBody>
      <dsp:txXfrm>
        <a:off x="4495345" y="3911088"/>
        <a:ext cx="1101025" cy="550512"/>
      </dsp:txXfrm>
    </dsp:sp>
    <dsp:sp modelId="{D605B3CE-5744-E44B-8F1D-801A28369707}">
      <dsp:nvSpPr>
        <dsp:cNvPr id="0" name=""/>
        <dsp:cNvSpPr/>
      </dsp:nvSpPr>
      <dsp:spPr>
        <a:xfrm>
          <a:off x="4886209" y="784176"/>
          <a:ext cx="1101025" cy="550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POKRETANJE KAZNENOG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POSTUPKA - SUD</a:t>
          </a:r>
        </a:p>
      </dsp:txBody>
      <dsp:txXfrm>
        <a:off x="4886209" y="784176"/>
        <a:ext cx="1101025" cy="550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0571C-B171-B343-82B7-1C016A7E2B16}">
      <dsp:nvSpPr>
        <dsp:cNvPr id="0" name=""/>
        <dsp:cNvSpPr/>
      </dsp:nvSpPr>
      <dsp:spPr>
        <a:xfrm>
          <a:off x="402842" y="574"/>
          <a:ext cx="4194439" cy="2516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Š</a:t>
          </a:r>
          <a:r>
            <a:rPr lang="hr-HR" sz="3400" kern="1200"/>
            <a:t>to </a:t>
          </a:r>
          <a:r>
            <a:rPr lang="en-GB" sz="3400" kern="1200"/>
            <a:t>bi</a:t>
          </a:r>
          <a:r>
            <a:rPr lang="hr-HR" sz="3400" kern="1200"/>
            <a:t> </a:t>
          </a:r>
          <a:r>
            <a:rPr lang="en-GB" sz="3400" kern="1200"/>
            <a:t>bile</a:t>
          </a:r>
          <a:r>
            <a:rPr lang="hr-HR" sz="3400" kern="1200"/>
            <a:t> alternativne mjere? Kako biste opisali, kakve su to mjere? </a:t>
          </a:r>
          <a:endParaRPr lang="en-US" sz="3400" kern="1200"/>
        </a:p>
      </dsp:txBody>
      <dsp:txXfrm>
        <a:off x="402842" y="574"/>
        <a:ext cx="4194439" cy="2516663"/>
      </dsp:txXfrm>
    </dsp:sp>
    <dsp:sp modelId="{A246F70E-0A7F-5346-B796-5F681ACBFE23}">
      <dsp:nvSpPr>
        <dsp:cNvPr id="0" name=""/>
        <dsp:cNvSpPr/>
      </dsp:nvSpPr>
      <dsp:spPr>
        <a:xfrm>
          <a:off x="402842" y="2936681"/>
          <a:ext cx="4194439" cy="2516663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Što mislite zašto se zovu alternativnima? Čemu su one alternativa?</a:t>
          </a:r>
          <a:endParaRPr lang="en-US" sz="3400" kern="1200"/>
        </a:p>
      </dsp:txBody>
      <dsp:txXfrm>
        <a:off x="402842" y="2936681"/>
        <a:ext cx="4194439" cy="2516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BE6E2-33F4-6647-B90F-A13010AB68BB}">
      <dsp:nvSpPr>
        <dsp:cNvPr id="0" name=""/>
        <dsp:cNvSpPr/>
      </dsp:nvSpPr>
      <dsp:spPr>
        <a:xfrm>
          <a:off x="3943350" y="1934168"/>
          <a:ext cx="2789949" cy="48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03"/>
              </a:lnTo>
              <a:lnTo>
                <a:pt x="2789949" y="242103"/>
              </a:lnTo>
              <a:lnTo>
                <a:pt x="2789949" y="4842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E6A05-47EB-1443-AEDE-8E41B5DBFA8C}">
      <dsp:nvSpPr>
        <dsp:cNvPr id="0" name=""/>
        <dsp:cNvSpPr/>
      </dsp:nvSpPr>
      <dsp:spPr>
        <a:xfrm>
          <a:off x="3897630" y="1934168"/>
          <a:ext cx="91440" cy="48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63DD9-AA0F-B84B-9DF6-FD771ED20DCF}">
      <dsp:nvSpPr>
        <dsp:cNvPr id="0" name=""/>
        <dsp:cNvSpPr/>
      </dsp:nvSpPr>
      <dsp:spPr>
        <a:xfrm>
          <a:off x="1153400" y="1934168"/>
          <a:ext cx="2789949" cy="484206"/>
        </a:xfrm>
        <a:custGeom>
          <a:avLst/>
          <a:gdLst/>
          <a:ahLst/>
          <a:cxnLst/>
          <a:rect l="0" t="0" r="0" b="0"/>
          <a:pathLst>
            <a:path>
              <a:moveTo>
                <a:pt x="2789949" y="0"/>
              </a:moveTo>
              <a:lnTo>
                <a:pt x="2789949" y="242103"/>
              </a:lnTo>
              <a:lnTo>
                <a:pt x="0" y="242103"/>
              </a:lnTo>
              <a:lnTo>
                <a:pt x="0" y="4842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C25EC-5979-0347-955B-9DF10DCAA0C0}">
      <dsp:nvSpPr>
        <dsp:cNvPr id="0" name=""/>
        <dsp:cNvSpPr/>
      </dsp:nvSpPr>
      <dsp:spPr>
        <a:xfrm>
          <a:off x="2790478" y="781297"/>
          <a:ext cx="2305742" cy="1152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Odgojne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mjere</a:t>
          </a:r>
          <a:endParaRPr kumimoji="0" lang="en-US" altLang="en-HR" sz="1100" b="1" i="0" u="none" strike="noStrike" kern="1200" cap="none" normalizeH="0" baseline="0">
            <a:effectLst/>
            <a:latin typeface="Verdana" panose="020B0604030504040204" pitchFamily="34" charset="0"/>
          </a:endParaRPr>
        </a:p>
      </dsp:txBody>
      <dsp:txXfrm>
        <a:off x="2790478" y="781297"/>
        <a:ext cx="2305742" cy="1152871"/>
      </dsp:txXfrm>
    </dsp:sp>
    <dsp:sp modelId="{7C3A0361-44E0-1B4D-8209-8618722DB665}">
      <dsp:nvSpPr>
        <dsp:cNvPr id="0" name=""/>
        <dsp:cNvSpPr/>
      </dsp:nvSpPr>
      <dsp:spPr>
        <a:xfrm>
          <a:off x="529" y="2418375"/>
          <a:ext cx="2305742" cy="1152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Mjere upozorenja: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1100" b="1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Sudski ukor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Posebne obveze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Upućivanje u disciplinski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Centar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HR" sz="11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529" y="2418375"/>
        <a:ext cx="2305742" cy="1152871"/>
      </dsp:txXfrm>
    </dsp:sp>
    <dsp:sp modelId="{77764C8B-B86B-254A-997A-5D5935BD09AE}">
      <dsp:nvSpPr>
        <dsp:cNvPr id="0" name=""/>
        <dsp:cNvSpPr/>
      </dsp:nvSpPr>
      <dsp:spPr>
        <a:xfrm>
          <a:off x="2790478" y="2418375"/>
          <a:ext cx="2305742" cy="1152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Mjere pojačanog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nadzora: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1100" b="1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Pojačana briga i nadzor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Pojačana briga i nadzor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uz dnevni boravak</a:t>
          </a:r>
          <a:r>
            <a:rPr kumimoji="0" lang="hr-HR" altLang="en-HR" sz="1100" b="1" i="0" u="none" strike="noStrike" kern="1200" cap="none" normalizeH="0" baseline="0">
              <a:effectLst/>
              <a:latin typeface="Arial" panose="020B0604020202020204" pitchFamily="34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 odgojnoj ustanovi</a:t>
          </a:r>
          <a:endParaRPr kumimoji="0" lang="en-US" altLang="en-HR" sz="1100" b="1" i="0" u="none" strike="noStrike" kern="1200" cap="none" normalizeH="0" baseline="0">
            <a:effectLst/>
            <a:latin typeface="Verdana" panose="020B0604030504040204" pitchFamily="34" charset="0"/>
          </a:endParaRPr>
        </a:p>
      </dsp:txBody>
      <dsp:txXfrm>
        <a:off x="2790478" y="2418375"/>
        <a:ext cx="2305742" cy="1152871"/>
      </dsp:txXfrm>
    </dsp:sp>
    <dsp:sp modelId="{BAFB0871-EA61-FD44-B18E-29E95E2961C7}">
      <dsp:nvSpPr>
        <dsp:cNvPr id="0" name=""/>
        <dsp:cNvSpPr/>
      </dsp:nvSpPr>
      <dsp:spPr>
        <a:xfrm>
          <a:off x="5580427" y="2418375"/>
          <a:ext cx="2305742" cy="1152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Zavodske mjere: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1100" b="1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Upućivanje u odgojnu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ustanovu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Up. u odgojni zavod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Up. u posebnu odgojnu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100" b="1" i="0" u="none" strike="noStrike" kern="1200" cap="none" normalizeH="0" baseline="0">
              <a:effectLst/>
              <a:latin typeface="Verdana" panose="020B0604030504040204" pitchFamily="34" charset="0"/>
            </a:rPr>
            <a:t>ustanovu</a:t>
          </a:r>
          <a:endParaRPr kumimoji="0" lang="en-US" altLang="en-HR" sz="1100" b="1" i="0" u="none" strike="noStrike" kern="1200" cap="none" normalizeH="0" baseline="0">
            <a:effectLst/>
            <a:latin typeface="Verdana" panose="020B0604030504040204" pitchFamily="34" charset="0"/>
          </a:endParaRPr>
        </a:p>
      </dsp:txBody>
      <dsp:txXfrm>
        <a:off x="5580427" y="2418375"/>
        <a:ext cx="2305742" cy="1152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71E53-9FA0-7D44-BDBD-9A909C260A04}">
      <dsp:nvSpPr>
        <dsp:cNvPr id="0" name=""/>
        <dsp:cNvSpPr/>
      </dsp:nvSpPr>
      <dsp:spPr>
        <a:xfrm>
          <a:off x="2125" y="1352773"/>
          <a:ext cx="2056507" cy="10282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VRSTE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OPORTUNITETA</a:t>
          </a:r>
        </a:p>
      </dsp:txBody>
      <dsp:txXfrm>
        <a:off x="32242" y="1382890"/>
        <a:ext cx="1996273" cy="968019"/>
      </dsp:txXfrm>
    </dsp:sp>
    <dsp:sp modelId="{6E0E5EB0-3182-BB48-A799-67272BDB7056}">
      <dsp:nvSpPr>
        <dsp:cNvPr id="0" name=""/>
        <dsp:cNvSpPr/>
      </dsp:nvSpPr>
      <dsp:spPr>
        <a:xfrm rot="18289469">
          <a:off x="1749697" y="1250869"/>
          <a:ext cx="1440472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684224" y="24785"/>
              </a:lnTo>
            </a:path>
            <a:path>
              <a:moveTo>
                <a:pt x="756248" y="24785"/>
              </a:moveTo>
              <a:lnTo>
                <a:pt x="1440472" y="24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33921" y="1163117"/>
        <a:ext cx="72023" cy="225073"/>
      </dsp:txXfrm>
    </dsp:sp>
    <dsp:sp modelId="{666B3F14-36A1-3D4A-9D11-6D6C2178434D}">
      <dsp:nvSpPr>
        <dsp:cNvPr id="0" name=""/>
        <dsp:cNvSpPr/>
      </dsp:nvSpPr>
      <dsp:spPr>
        <a:xfrm>
          <a:off x="2881234" y="170281"/>
          <a:ext cx="2056507" cy="10282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ČL 71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900" b="0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BEZUVJETNI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OPORTUNITET</a:t>
          </a:r>
        </a:p>
      </dsp:txBody>
      <dsp:txXfrm>
        <a:off x="2911351" y="200398"/>
        <a:ext cx="1996273" cy="968019"/>
      </dsp:txXfrm>
    </dsp:sp>
    <dsp:sp modelId="{E5E3B880-17AC-0C43-9BFA-6B5F4AE9545E}">
      <dsp:nvSpPr>
        <dsp:cNvPr id="0" name=""/>
        <dsp:cNvSpPr/>
      </dsp:nvSpPr>
      <dsp:spPr>
        <a:xfrm>
          <a:off x="2058632" y="1842114"/>
          <a:ext cx="822602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390736" y="24785"/>
              </a:lnTo>
            </a:path>
            <a:path>
              <a:moveTo>
                <a:pt x="431866" y="24785"/>
              </a:moveTo>
              <a:lnTo>
                <a:pt x="822602" y="24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49368" y="1764074"/>
        <a:ext cx="41130" cy="205650"/>
      </dsp:txXfrm>
    </dsp:sp>
    <dsp:sp modelId="{50ACF5ED-828E-6A48-ABBF-C8CEF2615ADF}">
      <dsp:nvSpPr>
        <dsp:cNvPr id="0" name=""/>
        <dsp:cNvSpPr/>
      </dsp:nvSpPr>
      <dsp:spPr>
        <a:xfrm>
          <a:off x="2881234" y="1352773"/>
          <a:ext cx="2056507" cy="10282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ČL 72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900" b="0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UVJETOVANI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OPORTUNITET</a:t>
          </a:r>
        </a:p>
      </dsp:txBody>
      <dsp:txXfrm>
        <a:off x="2911351" y="1382890"/>
        <a:ext cx="1996273" cy="968019"/>
      </dsp:txXfrm>
    </dsp:sp>
    <dsp:sp modelId="{30FCAAD1-778E-8646-8368-20E17AD8F563}">
      <dsp:nvSpPr>
        <dsp:cNvPr id="0" name=""/>
        <dsp:cNvSpPr/>
      </dsp:nvSpPr>
      <dsp:spPr>
        <a:xfrm rot="3310531">
          <a:off x="1749697" y="2433360"/>
          <a:ext cx="1440472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684224" y="24785"/>
              </a:lnTo>
            </a:path>
            <a:path>
              <a:moveTo>
                <a:pt x="756248" y="24785"/>
              </a:moveTo>
              <a:lnTo>
                <a:pt x="1440472" y="247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33921" y="2363614"/>
        <a:ext cx="72023" cy="189062"/>
      </dsp:txXfrm>
    </dsp:sp>
    <dsp:sp modelId="{54AA855D-ADF1-014F-B53A-17155D00AA03}">
      <dsp:nvSpPr>
        <dsp:cNvPr id="0" name=""/>
        <dsp:cNvSpPr/>
      </dsp:nvSpPr>
      <dsp:spPr>
        <a:xfrm>
          <a:off x="2881234" y="2535264"/>
          <a:ext cx="2056507" cy="10282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900" b="0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ČL 73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900" b="0" i="0" u="none" strike="noStrike" kern="1200" cap="none" normalizeH="0" baseline="0"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IZVR</a:t>
          </a:r>
          <a:r>
            <a:rPr kumimoji="0" lang="hr-HR" altLang="en-HR" sz="900" b="0" i="0" u="none" strike="noStrike" kern="1200" cap="none" normalizeH="0" baseline="0">
              <a:effectLst/>
              <a:latin typeface="Arial" panose="020B0604020202020204" pitchFamily="34" charset="0"/>
            </a:rPr>
            <a:t>Š</a:t>
          </a: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ENJE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MJERE U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900" b="0" i="0" u="none" strike="noStrike" kern="1200" cap="none" normalizeH="0" baseline="0">
              <a:effectLst/>
              <a:latin typeface="Verdana" panose="020B0604030504040204" pitchFamily="34" charset="0"/>
            </a:rPr>
            <a:t>TIJEKU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en-HR" sz="900" b="0" i="0" u="none" strike="noStrike" kern="1200" cap="none" normalizeH="0" baseline="0">
            <a:effectLst/>
            <a:latin typeface="Verdana" panose="020B0604030504040204" pitchFamily="34" charset="0"/>
          </a:endParaRPr>
        </a:p>
      </dsp:txBody>
      <dsp:txXfrm>
        <a:off x="2911351" y="2565381"/>
        <a:ext cx="1996273" cy="9680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BCF88-70DB-3942-A8FD-A499A5E411E1}">
      <dsp:nvSpPr>
        <dsp:cNvPr id="0" name=""/>
        <dsp:cNvSpPr/>
      </dsp:nvSpPr>
      <dsp:spPr>
        <a:xfrm>
          <a:off x="0" y="316134"/>
          <a:ext cx="4939867" cy="494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Članak </a:t>
          </a:r>
          <a:r>
            <a:rPr lang="hr-HR" sz="1300" b="1" kern="1200"/>
            <a:t>71 – BEZUVJETNI OPORTUNITET</a:t>
          </a:r>
          <a:endParaRPr lang="en-US" sz="1300" kern="1200"/>
        </a:p>
      </dsp:txBody>
      <dsp:txXfrm>
        <a:off x="24131" y="340265"/>
        <a:ext cx="4891605" cy="446063"/>
      </dsp:txXfrm>
    </dsp:sp>
    <dsp:sp modelId="{E7313863-7D83-AE48-B42F-53C4F7776DBE}">
      <dsp:nvSpPr>
        <dsp:cNvPr id="0" name=""/>
        <dsp:cNvSpPr/>
      </dsp:nvSpPr>
      <dsp:spPr>
        <a:xfrm>
          <a:off x="0" y="847899"/>
          <a:ext cx="4939867" cy="494325"/>
        </a:xfrm>
        <a:prstGeom prst="round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Maloljetnik prvi puta prijavljen;</a:t>
          </a:r>
          <a:endParaRPr lang="en-US" sz="1300" kern="1200"/>
        </a:p>
      </dsp:txBody>
      <dsp:txXfrm>
        <a:off x="24131" y="872030"/>
        <a:ext cx="4891605" cy="446063"/>
      </dsp:txXfrm>
    </dsp:sp>
    <dsp:sp modelId="{EC9BFF1C-BC7F-CB49-9180-131514B75A03}">
      <dsp:nvSpPr>
        <dsp:cNvPr id="0" name=""/>
        <dsp:cNvSpPr/>
      </dsp:nvSpPr>
      <dsp:spPr>
        <a:xfrm>
          <a:off x="0" y="1379664"/>
          <a:ext cx="4939867" cy="494325"/>
        </a:xfrm>
        <a:prstGeom prst="round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Prema kaznenom djelu zauzima kritičan stav;</a:t>
          </a:r>
          <a:endParaRPr lang="en-US" sz="1300" kern="1200"/>
        </a:p>
      </dsp:txBody>
      <dsp:txXfrm>
        <a:off x="24131" y="1403795"/>
        <a:ext cx="4891605" cy="446063"/>
      </dsp:txXfrm>
    </dsp:sp>
    <dsp:sp modelId="{DEECD6A1-0008-454A-B5BB-76DF2722E215}">
      <dsp:nvSpPr>
        <dsp:cNvPr id="0" name=""/>
        <dsp:cNvSpPr/>
      </dsp:nvSpPr>
      <dsp:spPr>
        <a:xfrm>
          <a:off x="0" y="1911429"/>
          <a:ext cx="4939867" cy="494325"/>
        </a:xfrm>
        <a:prstGeom prst="roundRect">
          <a:avLst/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Blaže kazneno djelo ekscesnog karaktera, situacijski uvjetovano, bez elemenata drskosti, nasilja;</a:t>
          </a:r>
          <a:endParaRPr lang="en-US" sz="1300" kern="1200"/>
        </a:p>
      </dsp:txBody>
      <dsp:txXfrm>
        <a:off x="24131" y="1935560"/>
        <a:ext cx="4891605" cy="446063"/>
      </dsp:txXfrm>
    </dsp:sp>
    <dsp:sp modelId="{6FECC271-3DEF-134F-B5B8-2F4BF4E198F1}">
      <dsp:nvSpPr>
        <dsp:cNvPr id="0" name=""/>
        <dsp:cNvSpPr/>
      </dsp:nvSpPr>
      <dsp:spPr>
        <a:xfrm>
          <a:off x="0" y="2443194"/>
          <a:ext cx="4939867" cy="494325"/>
        </a:xfrm>
        <a:prstGeom prst="roundRect">
          <a:avLst/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Sređene osobne i obiteljske prilike </a:t>
          </a:r>
          <a:endParaRPr lang="en-US" sz="1300" kern="1200"/>
        </a:p>
      </dsp:txBody>
      <dsp:txXfrm>
        <a:off x="24131" y="2467325"/>
        <a:ext cx="4891605" cy="446063"/>
      </dsp:txXfrm>
    </dsp:sp>
    <dsp:sp modelId="{889E1B6E-338F-2947-9CCB-930A5B637405}">
      <dsp:nvSpPr>
        <dsp:cNvPr id="0" name=""/>
        <dsp:cNvSpPr/>
      </dsp:nvSpPr>
      <dsp:spPr>
        <a:xfrm>
          <a:off x="0" y="2974959"/>
          <a:ext cx="4939867" cy="494325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Nesređene obiteljske prilike ili poremećeni tijek školovanja, a ostali kriteriji ispunjeni – uz intervenciju </a:t>
          </a:r>
          <a:r>
            <a:rPr lang="en-GB" sz="1300" kern="1200"/>
            <a:t>centra </a:t>
          </a:r>
          <a:r>
            <a:rPr lang="hr-HR" sz="1300" kern="1200"/>
            <a:t>za socijalnu skrb</a:t>
          </a:r>
          <a:endParaRPr lang="en-US" sz="1300" kern="1200"/>
        </a:p>
      </dsp:txBody>
      <dsp:txXfrm>
        <a:off x="24131" y="2999090"/>
        <a:ext cx="4891605" cy="4460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53176-96C1-7542-817E-FDCE20476602}">
      <dsp:nvSpPr>
        <dsp:cNvPr id="0" name=""/>
        <dsp:cNvSpPr/>
      </dsp:nvSpPr>
      <dsp:spPr>
        <a:xfrm>
          <a:off x="0" y="68229"/>
          <a:ext cx="4939867" cy="532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Članak </a:t>
          </a:r>
          <a:r>
            <a:rPr lang="hr-HR" sz="1400" b="1" kern="1200"/>
            <a:t>72 – UVJETOVANI OPORTUNITET</a:t>
          </a:r>
          <a:endParaRPr lang="en-US" sz="1400" kern="1200"/>
        </a:p>
      </dsp:txBody>
      <dsp:txXfrm>
        <a:off x="25987" y="94216"/>
        <a:ext cx="4887893" cy="480376"/>
      </dsp:txXfrm>
    </dsp:sp>
    <dsp:sp modelId="{928EAB57-E097-9041-BC96-DFD6B78A1021}">
      <dsp:nvSpPr>
        <dsp:cNvPr id="0" name=""/>
        <dsp:cNvSpPr/>
      </dsp:nvSpPr>
      <dsp:spPr>
        <a:xfrm>
          <a:off x="0" y="640899"/>
          <a:ext cx="4939867" cy="532350"/>
        </a:xfrm>
        <a:prstGeom prst="roundRect">
          <a:avLst/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Kazneno djelo srednje težine (teška tjelesna ozljeda ili druga kaznena djela s elementima nasilja - bez težih posljedica)</a:t>
          </a:r>
          <a:endParaRPr lang="en-US" sz="1400" kern="1200" dirty="0"/>
        </a:p>
      </dsp:txBody>
      <dsp:txXfrm>
        <a:off x="25987" y="666886"/>
        <a:ext cx="4887893" cy="480376"/>
      </dsp:txXfrm>
    </dsp:sp>
    <dsp:sp modelId="{EC2ACED6-8F5E-5140-88B5-427B9E5BF3D2}">
      <dsp:nvSpPr>
        <dsp:cNvPr id="0" name=""/>
        <dsp:cNvSpPr/>
      </dsp:nvSpPr>
      <dsp:spPr>
        <a:xfrm>
          <a:off x="0" y="1213569"/>
          <a:ext cx="4939867" cy="532350"/>
        </a:xfrm>
        <a:prstGeom prst="round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Imovinski</a:t>
          </a:r>
          <a:r>
            <a:rPr lang="en-US" sz="1400" kern="1200" dirty="0"/>
            <a:t> </a:t>
          </a:r>
          <a:r>
            <a:rPr lang="en-US" sz="1400" kern="1200" dirty="0" err="1"/>
            <a:t>delikti</a:t>
          </a:r>
          <a:r>
            <a:rPr lang="en-US" sz="1400" kern="1200" dirty="0"/>
            <a:t>, </a:t>
          </a:r>
          <a:r>
            <a:rPr lang="en-US" sz="1400" kern="1200" dirty="0" err="1"/>
            <a:t>posjedovanje</a:t>
          </a:r>
          <a:r>
            <a:rPr lang="en-US" sz="1400" kern="1200" dirty="0"/>
            <a:t> </a:t>
          </a:r>
          <a:r>
            <a:rPr lang="en-US" sz="1400" kern="1200" dirty="0" err="1"/>
            <a:t>opojnih</a:t>
          </a:r>
          <a:r>
            <a:rPr lang="en-US" sz="1400" kern="1200" dirty="0"/>
            <a:t> </a:t>
          </a:r>
          <a:r>
            <a:rPr lang="en-US" sz="1400" kern="1200" dirty="0" err="1"/>
            <a:t>droga</a:t>
          </a:r>
          <a:r>
            <a:rPr lang="en-US" sz="1400" kern="1200" dirty="0"/>
            <a:t> za </a:t>
          </a:r>
          <a:r>
            <a:rPr lang="en-US" sz="1400" kern="1200" dirty="0" err="1"/>
            <a:t>vlastitu</a:t>
          </a:r>
          <a:r>
            <a:rPr lang="en-US" sz="1400" kern="1200" dirty="0"/>
            <a:t> </a:t>
          </a:r>
          <a:r>
            <a:rPr lang="en-US" sz="1400" kern="1200" dirty="0" err="1"/>
            <a:t>upotrebu</a:t>
          </a:r>
          <a:endParaRPr lang="en-US" sz="1400" kern="1200" dirty="0"/>
        </a:p>
      </dsp:txBody>
      <dsp:txXfrm>
        <a:off x="25987" y="1239556"/>
        <a:ext cx="4887893" cy="480376"/>
      </dsp:txXfrm>
    </dsp:sp>
    <dsp:sp modelId="{1954AA5B-7159-8642-A832-C480D7F73543}">
      <dsp:nvSpPr>
        <dsp:cNvPr id="0" name=""/>
        <dsp:cNvSpPr/>
      </dsp:nvSpPr>
      <dsp:spPr>
        <a:xfrm>
          <a:off x="0" y="1786239"/>
          <a:ext cx="4939867" cy="532350"/>
        </a:xfrm>
        <a:prstGeom prst="roundRect">
          <a:avLst/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M</a:t>
          </a:r>
          <a:r>
            <a:rPr lang="en-GB" sz="1400" kern="1200"/>
            <a:t>aloljetnik</a:t>
          </a:r>
          <a:r>
            <a:rPr lang="hr-HR" sz="1400" kern="1200"/>
            <a:t> preuzima odgovornosti za k</a:t>
          </a:r>
          <a:r>
            <a:rPr lang="en-GB" sz="1400" kern="1200"/>
            <a:t>azneno djelo</a:t>
          </a:r>
          <a:r>
            <a:rPr lang="hr-HR" sz="1400" kern="1200"/>
            <a:t> i spreman je snositi posljedice;</a:t>
          </a:r>
          <a:endParaRPr lang="en-US" sz="1400" kern="1200"/>
        </a:p>
      </dsp:txBody>
      <dsp:txXfrm>
        <a:off x="25987" y="1812226"/>
        <a:ext cx="4887893" cy="480376"/>
      </dsp:txXfrm>
    </dsp:sp>
    <dsp:sp modelId="{550F5D37-BE28-9F4B-B82A-E1972711FC1F}">
      <dsp:nvSpPr>
        <dsp:cNvPr id="0" name=""/>
        <dsp:cNvSpPr/>
      </dsp:nvSpPr>
      <dsp:spPr>
        <a:xfrm>
          <a:off x="0" y="2358909"/>
          <a:ext cx="4939867" cy="53235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Kriminalni povrat u slučajevima: ako je ranije prijava </a:t>
          </a:r>
          <a:r>
            <a:rPr lang="hr-HR" sz="1400" kern="1200" dirty="0"/>
            <a:t>riješena</a:t>
          </a:r>
          <a:endParaRPr lang="en-US" sz="1400" kern="1200" dirty="0"/>
        </a:p>
      </dsp:txBody>
      <dsp:txXfrm>
        <a:off x="25987" y="2384896"/>
        <a:ext cx="4887893" cy="480376"/>
      </dsp:txXfrm>
    </dsp:sp>
    <dsp:sp modelId="{4B3D9F6D-71E8-5644-9899-020AA1D98530}">
      <dsp:nvSpPr>
        <dsp:cNvPr id="0" name=""/>
        <dsp:cNvSpPr/>
      </dsp:nvSpPr>
      <dsp:spPr>
        <a:xfrm>
          <a:off x="0" y="2891259"/>
          <a:ext cx="4939867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4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bezuvjetnim </a:t>
          </a:r>
          <a:r>
            <a:rPr lang="hr-HR" sz="1100" kern="1200" dirty="0" err="1"/>
            <a:t>oportunitetom</a:t>
          </a:r>
          <a:r>
            <a:rPr lang="hr-HR" sz="1100" kern="1200" dirty="0"/>
            <a:t>,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ranije uspješno izvršio neku posebnu obvezu (npr. popravak štete zbog krađe) a kasnije prijavljen zbog sudjelovanja u tučnjavi, ako je u tijeku odgojna mjera pojačane brige i nadzora;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Relativno sređene obiteljske prilike </a:t>
          </a:r>
          <a:endParaRPr lang="en-US" sz="1100" kern="1200" dirty="0"/>
        </a:p>
      </dsp:txBody>
      <dsp:txXfrm>
        <a:off x="0" y="2891259"/>
        <a:ext cx="4939867" cy="8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0074F6-5A81-EAE4-F974-7656E6CBE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5F61A-A306-E0A1-8584-84AED1E346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3C8A46-1E13-044D-A04E-43B527334585}" type="datetimeFigureOut">
              <a:rPr lang="hr-HR"/>
              <a:pPr>
                <a:defRPr/>
              </a:pPr>
              <a:t>19.10.2023.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A83B3-5464-A786-3509-50BCECD90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10C30-E4CB-F235-9F5B-AE8CB4C1D5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AC95E8-B0EA-FF46-AA75-3931DFEBD2B7}" type="slidenum">
              <a:rPr lang="hr-HR" altLang="en-HR"/>
              <a:pPr>
                <a:defRPr/>
              </a:pPr>
              <a:t>‹#›</a:t>
            </a:fld>
            <a:endParaRPr lang="hr-HR" altLang="en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B960D5-4785-D7DD-204A-F81FAC41E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CCE833-40C7-B19E-31C7-7BE76DD9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B6E7B4-6BD7-EBEC-3A9A-632B18A59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D1F4-239D-9E41-BC9F-BE0A9CF07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1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B03616-3678-5D1A-7417-035B2BF1E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6B26F7-3BBB-0BD0-A654-7714396E3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C5910-753C-EB2A-9F53-BFD188068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6226-C9BF-C942-B9E7-25D1EA4A9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13626-4FD3-6E3B-1556-21A72F70D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01681-D1F9-C4AE-3171-9B767BE4B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B4366-B7B6-FA08-8C8F-0D962CD51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AAB9-B312-A74D-AE10-36ACFD6CC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63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78FBB-48B6-3CBE-FE7A-D8DBC9F5C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08C8B6-5832-A5D4-4E9D-B61D1A265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9C42B-9F28-82E2-8B12-FD486E98F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E4B8-AF11-D242-9979-024C0BED6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27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5CF8A4-4693-752E-DE2D-09FBF49E3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CF26F9-B459-13DB-537F-80D4BA0FE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05A53D-5D96-7826-030B-4FA43935E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0925-AF79-F641-B2CA-490C7D075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6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784C2-170A-F68A-C79E-4D67956B2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1B01F-6641-2FBE-730E-9D29FB1A1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311CAF-E38F-4AF1-B31D-EB5B0BC10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1996-0C60-7143-B797-516931D7B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A8032F-7C90-E089-C799-D544C89AB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3B424-3919-31DF-E502-27790B057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2A7485-728F-8883-AF70-390C9C048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897F-A52C-A24A-828E-006173C03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7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A4E9C-E262-E7D0-DDAA-6574D9A9F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9AF34-10C0-5E4E-480F-2CE600F32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AA1B6-1932-AD28-9772-B45A1871D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FFE2-6245-BD4D-BC7A-3C394655E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1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E54C7C-0343-13D5-A368-F0C5C3E59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7C33C8-DE1C-6AFE-0F26-EACEE56B3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45EF21-BB9E-98BA-5C97-2E19A9EBB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4C7D-78E4-5645-AE0F-90B161118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CA90F0-93B4-A6BF-90C7-AF73562C6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C14986-AEED-427E-3EC5-A5F6AECCD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8FC8AF-DB52-90A7-BF1A-93E382915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EE68-978D-7648-8447-56E7DE2F4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4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DBEE04-2BFE-1E0E-0048-2BF9C5D37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17FE27-0817-417D-9A63-D0F3D3709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F7F104-09EB-3250-EC79-CD91360B5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97DB-5431-9747-A689-710CD6188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9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BF0E5-F653-F3A2-8690-F6E80BDD2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D1738-E8C0-0EE8-FEEE-B09D5124F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1FFB4-D869-AEC9-9EC8-B53377A21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0775-312B-564A-9D42-315B7F879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7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F2BE9-9535-3A02-2F60-86DB2A42B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5795C-BED4-559D-FC6F-96D7B4623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F8C1D-CAE7-D4B7-CBA1-15509A2E6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B5A7-21E2-4D4A-A2DD-282BEC56C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A52A46-3F98-22C9-38E6-61557AFB1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03086B-2416-6D3D-CB98-6E35DE23A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1817CF-A4D3-F537-B9E3-6CAEEE3B14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1987C7-7D78-9F46-8AA5-2EC7C0EFBE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92039C-BA01-18AA-0976-CA02DCD3BA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A89D28-B1D9-054B-A48B-E48B7FF61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2">
            <a:extLst>
              <a:ext uri="{FF2B5EF4-FFF2-40B4-BE49-F238E27FC236}">
                <a16:creationId xmlns:a16="http://schemas.microsoft.com/office/drawing/2014/main" id="{B1FA7F5C-9999-13C2-4126-5E9F6ADB6E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4620" y="1660121"/>
            <a:ext cx="7217553" cy="330549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4200" b="1"/>
              <a:t>Mladi u sukobu sa zakonom i pravosudni sustav –</a:t>
            </a:r>
            <a:r>
              <a:rPr lang="hr-HR" altLang="en-US" sz="4200" b="1"/>
              <a:t> </a:t>
            </a:r>
            <a:r>
              <a:rPr lang="en-GB" altLang="en-US" sz="4200" b="1"/>
              <a:t>primjena al</a:t>
            </a:r>
            <a:r>
              <a:rPr lang="hr-HR" altLang="en-US" sz="4200" b="1"/>
              <a:t>ternativnih mjera prema mladima</a:t>
            </a:r>
            <a:endParaRPr lang="en-US" altLang="en-US" sz="4200" b="1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120A455-4B9A-585C-B8AA-FF4C9999F8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4619" y="4965614"/>
            <a:ext cx="7217553" cy="83445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endParaRPr lang="hr-HR" altLang="en-US" sz="1000" b="1" dirty="0"/>
          </a:p>
          <a:p>
            <a:pPr algn="l" eaLnBrk="1" hangingPunct="1">
              <a:lnSpc>
                <a:spcPct val="90000"/>
              </a:lnSpc>
            </a:pPr>
            <a:endParaRPr lang="hr-HR" altLang="en-US" sz="1000" b="1" dirty="0"/>
          </a:p>
          <a:p>
            <a:pPr algn="l" eaLnBrk="1" hangingPunct="1">
              <a:lnSpc>
                <a:spcPct val="90000"/>
              </a:lnSpc>
            </a:pPr>
            <a:r>
              <a:rPr lang="hr-HR" altLang="en-US" sz="1000" b="1" i="1" dirty="0" err="1"/>
              <a:t>Prof.dr.sc</a:t>
            </a:r>
            <a:r>
              <a:rPr lang="hr-HR" altLang="en-US" sz="1000" b="1" i="1" dirty="0"/>
              <a:t>. Marijana Majdak </a:t>
            </a:r>
          </a:p>
          <a:p>
            <a:pPr algn="l" eaLnBrk="1" hangingPunct="1">
              <a:lnSpc>
                <a:spcPct val="90000"/>
              </a:lnSpc>
            </a:pPr>
            <a:r>
              <a:rPr lang="hr-HR" altLang="en-US" sz="1000" b="1" i="1" dirty="0"/>
              <a:t>Pravni fakultet Sveučilište u Zagrebu, Studijski centar socijalnog rada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9" name="Freeform: Shape 2560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>
            <a:extLst>
              <a:ext uri="{FF2B5EF4-FFF2-40B4-BE49-F238E27FC236}">
                <a16:creationId xmlns:a16="http://schemas.microsoft.com/office/drawing/2014/main" id="{C15623A2-1851-6417-1D41-F93330A0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>
                <a:solidFill>
                  <a:srgbClr val="FFFFFF"/>
                </a:solidFill>
              </a:rPr>
              <a:t>Izbor mjere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11" name="Arc 256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43778AA-2861-D01D-1FC7-72E338207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b="1" dirty="0"/>
              <a:t>Izbor odgojne mjere ovisi o nizu činjenica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b="1" dirty="0"/>
              <a:t>koje prikupi Državni odvjetnik/sudac uz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b="1" dirty="0"/>
              <a:t>pomoć stručnih suradnika: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en-US" sz="1800" b="1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Dob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Tjelesna i duševna razvijenost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Duševne osobine i sklonosti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Težina i narav kaznenog djela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Pobude i okolnosti iz kojih je djelo počinjeno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Ponašanje nakon počinjenog djela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Moguće sprečavanje štete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Životni uvjeti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Zdravstveno stanje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Obiteljske prilike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Obrazovanje i odgoj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Je li ranije počinjao kaznena djela i je li mu već bila izrečena sankcija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3" name="Freeform: Shape 2663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2">
            <a:extLst>
              <a:ext uri="{FF2B5EF4-FFF2-40B4-BE49-F238E27FC236}">
                <a16:creationId xmlns:a16="http://schemas.microsoft.com/office/drawing/2014/main" id="{8AE4BF25-5718-08E9-B6E6-DC528F2C9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>
                <a:solidFill>
                  <a:srgbClr val="FFFFFF"/>
                </a:solidFill>
              </a:rPr>
              <a:t>Koja je svrha mjere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35" name="Arc 2663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8FCFA05-69BA-D702-F993-43A0A3705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b="1" dirty="0"/>
              <a:t>Utjecati na maloljetnog počinitelja kaznenog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b="1" dirty="0"/>
              <a:t>djela: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en-US" sz="1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dirty="0"/>
              <a:t>U području odgoja, u razvijanju njegove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dirty="0"/>
              <a:t>cjelokupne ličnosti i jačanju njegove osobne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1800" dirty="0"/>
              <a:t>odgovornosti (zaštita, briga, pomoć, nadzor)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Istraživanje</a:t>
            </a:r>
            <a:r>
              <a:rPr lang="en-GB" altLang="en-US" sz="1800" i="1" dirty="0"/>
              <a:t> o </a:t>
            </a:r>
            <a:r>
              <a:rPr lang="en-GB" altLang="en-US" sz="1800" i="1" dirty="0" err="1"/>
              <a:t>stigmatiziranosti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maloljetnih</a:t>
            </a:r>
            <a:endParaRPr lang="en-GB" altLang="en-US" sz="1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počinitelja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kaznenih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djela</a:t>
            </a:r>
            <a:r>
              <a:rPr lang="en-GB" altLang="en-US" sz="1800" i="1" dirty="0"/>
              <a:t> u </a:t>
            </a:r>
            <a:r>
              <a:rPr lang="en-GB" altLang="en-US" sz="1800" i="1" dirty="0" err="1"/>
              <a:t>Hrvatskoj</a:t>
            </a:r>
            <a:r>
              <a:rPr lang="en-GB" altLang="en-US" sz="1800" i="1" dirty="0"/>
              <a:t> (2009,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Majdak</a:t>
            </a:r>
            <a:r>
              <a:rPr lang="en-GB" altLang="en-US" sz="1800" i="1" dirty="0"/>
              <a:t>) </a:t>
            </a:r>
            <a:r>
              <a:rPr lang="en-GB" altLang="en-US" sz="1800" i="1" dirty="0" err="1"/>
              <a:t>pokazalo</a:t>
            </a:r>
            <a:r>
              <a:rPr lang="en-GB" altLang="en-US" sz="1800" i="1" dirty="0"/>
              <a:t> je da</a:t>
            </a:r>
            <a:r>
              <a:rPr lang="hr-HR" altLang="en-US" sz="1800" i="1" dirty="0"/>
              <a:t> </a:t>
            </a:r>
            <a:r>
              <a:rPr lang="en-GB" altLang="en-US" sz="1800" i="1" dirty="0" err="1"/>
              <a:t>su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jače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stigmatizirani</a:t>
            </a:r>
            <a:endParaRPr lang="en-GB" altLang="en-US" sz="1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maloljetnici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sa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izrečenim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ozbiljnijim</a:t>
            </a:r>
            <a:endParaRPr lang="en-GB" altLang="en-US" sz="1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mjerama</a:t>
            </a:r>
            <a:r>
              <a:rPr lang="en-GB" altLang="en-US" sz="1800" i="1" dirty="0"/>
              <a:t>, da je </a:t>
            </a:r>
            <a:r>
              <a:rPr lang="en-GB" altLang="en-US" sz="1800" i="1" dirty="0" err="1"/>
              <a:t>prisutna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i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formalna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i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neformalna</a:t>
            </a:r>
            <a:endParaRPr lang="en-GB" altLang="en-US" sz="1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stigmatizacija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te</a:t>
            </a:r>
            <a:r>
              <a:rPr lang="en-GB" altLang="en-US" sz="1800" i="1" dirty="0"/>
              <a:t> da </a:t>
            </a:r>
            <a:r>
              <a:rPr lang="en-GB" altLang="en-US" sz="1800" i="1" dirty="0" err="1"/>
              <a:t>veća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stigmatizacija</a:t>
            </a:r>
            <a:endParaRPr lang="en-GB" altLang="en-US" sz="1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znači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lošiju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sliku</a:t>
            </a:r>
            <a:r>
              <a:rPr lang="en-GB" altLang="en-US" sz="1800" i="1" dirty="0"/>
              <a:t> o </a:t>
            </a:r>
            <a:r>
              <a:rPr lang="en-GB" altLang="en-US" sz="1800" i="1" dirty="0" err="1"/>
              <a:t>sebi</a:t>
            </a:r>
            <a:r>
              <a:rPr lang="en-GB" altLang="en-US" sz="1800" i="1" dirty="0"/>
              <a:t> (</a:t>
            </a:r>
            <a:r>
              <a:rPr lang="en-GB" altLang="en-US" sz="1800" i="1" dirty="0" err="1"/>
              <a:t>samopoimanje</a:t>
            </a:r>
            <a:r>
              <a:rPr lang="en-GB" altLang="en-US" sz="1800" i="1" dirty="0"/>
              <a:t> 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samopoštovanje</a:t>
            </a:r>
            <a:r>
              <a:rPr lang="en-GB" altLang="en-US" sz="1800" i="1" dirty="0"/>
              <a:t>) </a:t>
            </a:r>
            <a:r>
              <a:rPr lang="en-GB" altLang="en-US" sz="1800" i="1" dirty="0" err="1"/>
              <a:t>što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dugoročno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dovodi</a:t>
            </a:r>
            <a:r>
              <a:rPr lang="en-GB" altLang="en-US" sz="1800" i="1" dirty="0"/>
              <a:t>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i="1" dirty="0" err="1"/>
              <a:t>akumulacije</a:t>
            </a:r>
            <a:r>
              <a:rPr lang="en-GB" altLang="en-US" sz="1800" i="1" dirty="0"/>
              <a:t> </a:t>
            </a:r>
            <a:r>
              <a:rPr lang="en-GB" altLang="en-US" sz="1800" i="1" dirty="0" err="1"/>
              <a:t>nepovoljnosti</a:t>
            </a:r>
            <a:r>
              <a:rPr lang="en-GB" altLang="en-US" sz="1800" i="1" dirty="0"/>
              <a:t>.</a:t>
            </a:r>
            <a:endParaRPr lang="hr-HR" altLang="en-US" sz="1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en-US" sz="1800" dirty="0"/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3" name="Rectangle 2766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13">
            <a:extLst>
              <a:ext uri="{FF2B5EF4-FFF2-40B4-BE49-F238E27FC236}">
                <a16:creationId xmlns:a16="http://schemas.microsoft.com/office/drawing/2014/main" id="{B7773E7E-2391-25B0-FEA7-A9CF2D78E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75E425-AD2C-F6E6-77BA-21985420E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06852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2">
            <a:extLst>
              <a:ext uri="{FF2B5EF4-FFF2-40B4-BE49-F238E27FC236}">
                <a16:creationId xmlns:a16="http://schemas.microsoft.com/office/drawing/2014/main" id="{A59E89B4-4E75-9F0F-874F-4962EC82F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152401"/>
            <a:ext cx="51913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900" kern="1200" dirty="0" err="1">
                <a:solidFill>
                  <a:schemeClr val="tx1"/>
                </a:solidFill>
              </a:rPr>
              <a:t>Primjena</a:t>
            </a:r>
            <a:r>
              <a:rPr lang="en-US" altLang="en-US" sz="2900" kern="1200" dirty="0">
                <a:solidFill>
                  <a:schemeClr val="tx1"/>
                </a:solidFill>
              </a:rPr>
              <a:t> </a:t>
            </a:r>
            <a:r>
              <a:rPr lang="en-US" altLang="en-US" sz="2900" kern="1200" dirty="0" err="1">
                <a:solidFill>
                  <a:schemeClr val="tx1"/>
                </a:solidFill>
              </a:rPr>
              <a:t>načela</a:t>
            </a:r>
            <a:r>
              <a:rPr lang="en-US" altLang="en-US" sz="2900" kern="1200" dirty="0">
                <a:solidFill>
                  <a:schemeClr val="tx1"/>
                </a:solidFill>
              </a:rPr>
              <a:t> </a:t>
            </a:r>
            <a:r>
              <a:rPr lang="en-US" altLang="en-US" sz="2900" kern="1200" dirty="0" err="1">
                <a:solidFill>
                  <a:schemeClr val="tx1"/>
                </a:solidFill>
              </a:rPr>
              <a:t>svrhovitosti</a:t>
            </a:r>
            <a:r>
              <a:rPr lang="en-US" altLang="en-US" sz="2900" kern="1200" dirty="0">
                <a:solidFill>
                  <a:schemeClr val="tx1"/>
                </a:solidFill>
              </a:rPr>
              <a:t> u </a:t>
            </a:r>
            <a:r>
              <a:rPr lang="en-US" altLang="en-US" sz="2900" kern="1200" dirty="0" err="1">
                <a:solidFill>
                  <a:schemeClr val="tx1"/>
                </a:solidFill>
              </a:rPr>
              <a:t>prethodnom</a:t>
            </a:r>
            <a:r>
              <a:rPr lang="en-US" altLang="en-US" sz="2900" kern="1200" dirty="0">
                <a:solidFill>
                  <a:schemeClr val="tx1"/>
                </a:solidFill>
              </a:rPr>
              <a:t> </a:t>
            </a:r>
            <a:r>
              <a:rPr lang="en-US" altLang="en-US" sz="2900" kern="1200" dirty="0" err="1">
                <a:solidFill>
                  <a:schemeClr val="tx1"/>
                </a:solidFill>
              </a:rPr>
              <a:t>postupku</a:t>
            </a:r>
            <a:r>
              <a:rPr lang="en-US" altLang="en-US" sz="2900" kern="1200" dirty="0">
                <a:solidFill>
                  <a:schemeClr val="tx1"/>
                </a:solidFill>
              </a:rPr>
              <a:t> (DO)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FB3735-1110-F384-8501-8091516F0CDE}"/>
              </a:ext>
            </a:extLst>
          </p:cNvPr>
          <p:cNvSpPr/>
          <p:nvPr/>
        </p:nvSpPr>
        <p:spPr>
          <a:xfrm>
            <a:off x="3732093" y="1311443"/>
            <a:ext cx="4573707" cy="138499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Istraživanje </a:t>
            </a:r>
            <a:r>
              <a:rPr lang="hr-HR" altLang="en-US" sz="1200" b="1" i="1" kern="0" dirty="0" err="1">
                <a:solidFill>
                  <a:srgbClr val="000000"/>
                </a:solidFill>
                <a:latin typeface="Arial"/>
              </a:rPr>
              <a:t>Petrosina</a:t>
            </a: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hr-HR" altLang="en-US" sz="1200" b="1" i="1" kern="0" dirty="0" err="1">
                <a:solidFill>
                  <a:srgbClr val="000000"/>
                </a:solidFill>
                <a:latin typeface="Arial"/>
              </a:rPr>
              <a:t>Turpin-Petrosinove</a:t>
            </a: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 i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altLang="en-US" sz="1200" b="1" i="1" kern="0" dirty="0" err="1">
                <a:solidFill>
                  <a:srgbClr val="000000"/>
                </a:solidFill>
                <a:latin typeface="Arial"/>
              </a:rPr>
              <a:t>Guckenburga</a:t>
            </a: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 (2010) pokazalo je da procesuiranje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maloljetnika nema nikakav utjecaj na smanjenje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delinkventnog ponašanja, dok je uključivanje maloljetnika u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programe u zajednici kao zamjena za kazneno pravno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procesuiranje po </a:t>
            </a:r>
            <a:r>
              <a:rPr lang="hr-HR" altLang="en-US" sz="1200" b="1" i="1" kern="0" dirty="0" err="1">
                <a:solidFill>
                  <a:srgbClr val="000000"/>
                </a:solidFill>
                <a:latin typeface="Arial"/>
              </a:rPr>
              <a:t>nečelu</a:t>
            </a: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hr-HR" altLang="en-US" sz="1200" b="1" i="1" kern="0" dirty="0" err="1">
                <a:solidFill>
                  <a:srgbClr val="000000"/>
                </a:solidFill>
                <a:latin typeface="Arial"/>
              </a:rPr>
              <a:t>oportuniteta</a:t>
            </a:r>
            <a:r>
              <a:rPr lang="hr-HR" altLang="en-US" sz="1200" b="1" i="1" kern="0" dirty="0">
                <a:solidFill>
                  <a:srgbClr val="000000"/>
                </a:solidFill>
                <a:latin typeface="Arial"/>
              </a:rPr>
              <a:t> najučinkovitije</a:t>
            </a:r>
          </a:p>
        </p:txBody>
      </p:sp>
      <p:pic>
        <p:nvPicPr>
          <p:cNvPr id="28684" name="Picture 28683">
            <a:extLst>
              <a:ext uri="{FF2B5EF4-FFF2-40B4-BE49-F238E27FC236}">
                <a16:creationId xmlns:a16="http://schemas.microsoft.com/office/drawing/2014/main" id="{6FB0D246-4D37-103B-F3F9-EF6F8C49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8" r="32319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E5A2BD-ABF6-2793-94D1-6F653E73B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981032"/>
              </p:ext>
            </p:extLst>
          </p:nvPr>
        </p:nvGraphicFramePr>
        <p:xfrm>
          <a:off x="3724073" y="2819400"/>
          <a:ext cx="493986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49F1AA2-D8C4-00D8-D378-FB3FB3064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4300"/>
              <a:t>Kriteriji za primjenu načela svrhovitosti</a:t>
            </a:r>
          </a:p>
        </p:txBody>
      </p:sp>
      <p:pic>
        <p:nvPicPr>
          <p:cNvPr id="29701" name="Picture 29700">
            <a:extLst>
              <a:ext uri="{FF2B5EF4-FFF2-40B4-BE49-F238E27FC236}">
                <a16:creationId xmlns:a16="http://schemas.microsoft.com/office/drawing/2014/main" id="{EC3A9937-59A5-1020-4253-8952D27B4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4" r="3239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graphicFrame>
        <p:nvGraphicFramePr>
          <p:cNvPr id="29700" name="Rectangle 3">
            <a:extLst>
              <a:ext uri="{FF2B5EF4-FFF2-40B4-BE49-F238E27FC236}">
                <a16:creationId xmlns:a16="http://schemas.microsoft.com/office/drawing/2014/main" id="{B750998B-30F7-39C1-8D4A-EE9CC32A1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525617"/>
              </p:ext>
            </p:extLst>
          </p:nvPr>
        </p:nvGraphicFramePr>
        <p:xfrm>
          <a:off x="3724073" y="2438400"/>
          <a:ext cx="4939867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8D3D4FA-F8B1-DE93-991C-46C3112AB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4300"/>
              <a:t>Kriteriji za primjenu načela svrhovitosti</a:t>
            </a:r>
          </a:p>
        </p:txBody>
      </p:sp>
      <p:pic>
        <p:nvPicPr>
          <p:cNvPr id="30725" name="Picture 30724">
            <a:extLst>
              <a:ext uri="{FF2B5EF4-FFF2-40B4-BE49-F238E27FC236}">
                <a16:creationId xmlns:a16="http://schemas.microsoft.com/office/drawing/2014/main" id="{5596F412-6396-63FD-6B46-96B6F742A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4" r="3636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graphicFrame>
        <p:nvGraphicFramePr>
          <p:cNvPr id="30724" name="Rectangle 3">
            <a:extLst>
              <a:ext uri="{FF2B5EF4-FFF2-40B4-BE49-F238E27FC236}">
                <a16:creationId xmlns:a16="http://schemas.microsoft.com/office/drawing/2014/main" id="{BFA77F4D-3DB8-080A-6699-C29E97215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026715"/>
              </p:ext>
            </p:extLst>
          </p:nvPr>
        </p:nvGraphicFramePr>
        <p:xfrm>
          <a:off x="3724073" y="2438400"/>
          <a:ext cx="4939867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D0E9F79-37F4-DC67-99DD-51EE79B53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4300"/>
              <a:t>Kriteriji za primjenu načela svrhovitosti</a:t>
            </a:r>
          </a:p>
        </p:txBody>
      </p:sp>
      <p:pic>
        <p:nvPicPr>
          <p:cNvPr id="31749" name="Picture 31748">
            <a:extLst>
              <a:ext uri="{FF2B5EF4-FFF2-40B4-BE49-F238E27FC236}">
                <a16:creationId xmlns:a16="http://schemas.microsoft.com/office/drawing/2014/main" id="{39FE7C68-0115-B66F-0F00-08DE44B40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7" r="17713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graphicFrame>
        <p:nvGraphicFramePr>
          <p:cNvPr id="31748" name="Rectangle 3">
            <a:extLst>
              <a:ext uri="{FF2B5EF4-FFF2-40B4-BE49-F238E27FC236}">
                <a16:creationId xmlns:a16="http://schemas.microsoft.com/office/drawing/2014/main" id="{CB93A7AF-A8E2-591F-E2F4-6BA8CF5E9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770877"/>
              </p:ext>
            </p:extLst>
          </p:nvPr>
        </p:nvGraphicFramePr>
        <p:xfrm>
          <a:off x="3724073" y="2438400"/>
          <a:ext cx="4939867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5" name="Rectangle 3277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7" name="Freeform: Shape 3277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834D687F-0BBD-32F7-1295-8B1D9192B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3100">
                <a:solidFill>
                  <a:srgbClr val="FFFFFF"/>
                </a:solidFill>
              </a:rPr>
              <a:t>Primjena načela svrhovitosti u prethodnom postupku – čl</a:t>
            </a:r>
            <a:r>
              <a:rPr lang="en-GB" altLang="en-US" sz="3100">
                <a:solidFill>
                  <a:srgbClr val="FFFFFF"/>
                </a:solidFill>
              </a:rPr>
              <a:t>.</a:t>
            </a:r>
            <a:r>
              <a:rPr lang="hr-HR" altLang="en-US" sz="3100">
                <a:solidFill>
                  <a:srgbClr val="FFFFFF"/>
                </a:solidFill>
              </a:rPr>
              <a:t> 71 ZSM - POSEBNE OBVEZE</a:t>
            </a:r>
          </a:p>
        </p:txBody>
      </p:sp>
      <p:sp>
        <p:nvSpPr>
          <p:cNvPr id="32779" name="Arc 3277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42339E5-B08F-6C4E-8405-ACB858654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dirty="0"/>
              <a:t>Državni odvjetnik može odluku o nepokretanju postupka (</a:t>
            </a:r>
            <a:r>
              <a:rPr lang="hr-HR" altLang="en-US" sz="1300" dirty="0" err="1"/>
              <a:t>čl</a:t>
            </a:r>
            <a:r>
              <a:rPr lang="hr-HR" altLang="en-US" sz="1300" dirty="0"/>
              <a:t> 71)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dirty="0"/>
              <a:t>uvjetovati spremnošću maloljetnika: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endParaRPr lang="hr-HR" altLang="en-US" sz="1300" dirty="0"/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se ispriča oštećeniku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prema vlastitim mogućnostima popravi ili nadoknadi štetu nanesenu </a:t>
            </a:r>
            <a:r>
              <a:rPr lang="hr-HR" altLang="en-US" sz="1300" b="1" dirty="0" err="1"/>
              <a:t>k.d</a:t>
            </a:r>
            <a:r>
              <a:rPr lang="hr-HR" altLang="en-US" sz="1300" b="1" dirty="0"/>
              <a:t>.;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se uključi u postupak posredovanja kroz izvansudsku nagodbu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se uključi u rad humanitarnih organizacija ili u poslove komunalnog ili ekološkog značenja;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se podvrgne postupku odvikavanja od droge ili drugih ovisnosti;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se uključi u pojedinačni ili skupni rad u savjetovalištu za mladež.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Da se radi provjere znanja prometnih propisa uputi u nadležnu ustanovu za osposobljavanje vozača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 b="1" dirty="0"/>
              <a:t>Druge obveze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endParaRPr lang="hr-HR" altLang="en-US" sz="1300" b="1" dirty="0"/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dirty="0"/>
              <a:t>Nakon što, uz suradnju i nadzor centra za socijalnu skrb, </a:t>
            </a:r>
            <a:r>
              <a:rPr lang="hr-HR" altLang="en-US" sz="1300" dirty="0" err="1"/>
              <a:t>mlt</a:t>
            </a:r>
            <a:r>
              <a:rPr lang="hr-HR" altLang="en-US" sz="1300" dirty="0"/>
              <a:t> ispuni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dirty="0"/>
              <a:t>obveze, državni odvjetnik donosi </a:t>
            </a:r>
            <a:r>
              <a:rPr lang="hr-HR" altLang="en-US" sz="1300" b="1" dirty="0"/>
              <a:t>konačnu odluku o nepokretanju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b="1" dirty="0"/>
              <a:t>postupka prema </a:t>
            </a:r>
            <a:r>
              <a:rPr lang="hr-HR" altLang="en-US" sz="1300" b="1" dirty="0" err="1"/>
              <a:t>mlt</a:t>
            </a:r>
            <a:r>
              <a:rPr lang="hr-HR" altLang="en-US" sz="1300" b="1" dirty="0"/>
              <a:t> ;</a:t>
            </a:r>
            <a:r>
              <a:rPr lang="hr-HR" altLang="en-US" sz="1300" dirty="0"/>
              <a:t> obavještava Centar za socijalnu skrb,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dirty="0"/>
              <a:t>policiju  i oštećenika s uputom da svoj imovinskopravni zahtjev</a:t>
            </a:r>
          </a:p>
          <a:p>
            <a:pPr marL="552450" indent="-552450" eaLnBrk="1" hangingPunct="1">
              <a:lnSpc>
                <a:spcPct val="90000"/>
              </a:lnSpc>
              <a:buFontTx/>
              <a:buNone/>
            </a:pPr>
            <a:r>
              <a:rPr lang="hr-HR" altLang="en-US" sz="1300" dirty="0"/>
              <a:t>može ostvariti u parnici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9" name="Rectangle 3379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1" name="Freeform: Shape 3380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2">
            <a:extLst>
              <a:ext uri="{FF2B5EF4-FFF2-40B4-BE49-F238E27FC236}">
                <a16:creationId xmlns:a16="http://schemas.microsoft.com/office/drawing/2014/main" id="{67FA9B0B-3F36-58A5-043D-FEC6D0114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hr-HR" altLang="en-US" sz="2800">
                <a:solidFill>
                  <a:srgbClr val="FFFFFF"/>
                </a:solidFill>
              </a:rPr>
            </a:br>
            <a:r>
              <a:rPr lang="hr-HR" altLang="en-US" sz="2800">
                <a:solidFill>
                  <a:srgbClr val="FFFFFF"/>
                </a:solidFill>
              </a:rPr>
              <a:t>Posebna obveza humanitarnog rada</a:t>
            </a:r>
            <a:br>
              <a:rPr lang="hr-HR" altLang="en-US" sz="2800">
                <a:solidFill>
                  <a:srgbClr val="FFFFFF"/>
                </a:solidFill>
              </a:rPr>
            </a:br>
            <a:endParaRPr lang="hr-HR" altLang="en-US" sz="2800">
              <a:solidFill>
                <a:srgbClr val="FFFFFF"/>
              </a:solidFill>
            </a:endParaRPr>
          </a:p>
        </p:txBody>
      </p:sp>
      <p:sp>
        <p:nvSpPr>
          <p:cNvPr id="33803" name="Arc 3380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437FD85-CF4B-206A-61CC-C1096ACAC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/>
              <a:t>U praksi se provodi od 2000. godine (Ministarstvo – Lista ustanova)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/>
              <a:t>Važno – voditi računa o aktivnostima koje počinitelj ima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/>
              <a:t>Zakonodavac odredio maksimalan broj sati 120, minimalnog nema, ali ne bi bilo dobro manje od 30 sati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/>
              <a:t>Delikti – npr. kod prometnih delikata bez težih posljedica ili težih okolnosti počinjenja djela (alkoholiziranost, bahatost, divljanje na cesti), često i kod tjelesnih ozljeda, uz prethodnu procjenu ponašanja mlade osobe općenito (ne smije se raditi o nasilniku koji se iživljava ili nekog zlostavlja radi iskazivanja vlastite moći), također i kod imovinskih i drugih delikata ako procijenimo takvu obvezu svrhovitom. 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/>
              <a:t>Obiteljske prilike relativno sređene – podrška roditelja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3" name="Rectangle 348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5" name="Freeform: Shape 348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97033094-410D-E89E-C531-44E57A385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100">
                <a:solidFill>
                  <a:srgbClr val="FFFFFF"/>
                </a:solidFill>
              </a:rPr>
              <a:t>Nastavak….</a:t>
            </a:r>
            <a:endParaRPr lang="sr-Latn-CS" altLang="en-US" sz="3100">
              <a:solidFill>
                <a:srgbClr val="FFFFFF"/>
              </a:solidFill>
            </a:endParaRPr>
          </a:p>
        </p:txBody>
      </p:sp>
      <p:sp>
        <p:nvSpPr>
          <p:cNvPr id="34827" name="Arc 348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F974C55-83B7-9EF7-CE9F-52193513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1800"/>
              <a:t>U ustanovi u kojoj se izvršava obveza sačinjava se ugovor o obvezi kojeg potpisuje predstavnik Centra za socijalnu skrb, mentor i počinitelj. 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Do sada su počinitelji radili razne vrste poslova kao što su košnja trave, održavanje cvijeća, čišćenje, poslovi s kućnim majstorom, dostava, pomoć korisnicima  npr. doma umirovljenika, pomoć u kuhinji i drugo, a poželjno je da vrsta rada bude povezana s maloljetnikovim zanimanjem ili interesima. 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Ova obveza može se izvršavati i u osnovnim školama u vidu pomoći djeci u učenju i do sada smo imali pozitivnih iskustava sa maloljetnicima i češće mlađim punoljetnicima koji su davali instrukcije učenicima s teškoćama u učenju.</a:t>
            </a: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Rectangle 2">
            <a:extLst>
              <a:ext uri="{FF2B5EF4-FFF2-40B4-BE49-F238E27FC236}">
                <a16:creationId xmlns:a16="http://schemas.microsoft.com/office/drawing/2014/main" id="{0A6F4453-DA52-B601-38B0-2D802A5CB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/>
              <a:t>Teme</a:t>
            </a:r>
            <a:endParaRPr lang="en-US" altLang="en-US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4138404-B56F-AFAA-6ACF-34C4D72BF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pPr eaLnBrk="1" hangingPunct="1"/>
            <a:endParaRPr lang="hr-HR" altLang="en-US" sz="2100"/>
          </a:p>
          <a:p>
            <a:pPr eaLnBrk="1" hangingPunct="1"/>
            <a:r>
              <a:rPr lang="en-GB" altLang="en-US" sz="2100"/>
              <a:t>Instrumenti reakcije na ponašanje u sukobu sa zakonom i instrumenti zaštite prava mladih u sukobu sa zakonom </a:t>
            </a:r>
          </a:p>
          <a:p>
            <a:pPr eaLnBrk="1" hangingPunct="1"/>
            <a:r>
              <a:rPr lang="en-GB" altLang="en-US" sz="2100"/>
              <a:t>Restorativna Pravda – odgovor na stigmatizaciju mladih u sukobu sa zakonom</a:t>
            </a:r>
          </a:p>
          <a:p>
            <a:pPr eaLnBrk="1" hangingPunct="1"/>
            <a:r>
              <a:rPr lang="en-GB" altLang="en-US" sz="2100"/>
              <a:t>Alternativna postupanja</a:t>
            </a:r>
            <a:endParaRPr lang="hr-HR" alt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9" name="Rectangle 3584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841" name="Rectangle 2">
            <a:extLst>
              <a:ext uri="{FF2B5EF4-FFF2-40B4-BE49-F238E27FC236}">
                <a16:creationId xmlns:a16="http://schemas.microsoft.com/office/drawing/2014/main" id="{75E75721-2164-947B-52E3-EDEEA0D49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/>
              <a:t>Rad za opće dobro</a:t>
            </a:r>
            <a:endParaRPr lang="en-US" altLang="en-US"/>
          </a:p>
        </p:txBody>
      </p:sp>
      <p:pic>
        <p:nvPicPr>
          <p:cNvPr id="35845" name="Picture 35844">
            <a:extLst>
              <a:ext uri="{FF2B5EF4-FFF2-40B4-BE49-F238E27FC236}">
                <a16:creationId xmlns:a16="http://schemas.microsoft.com/office/drawing/2014/main" id="{BBEF9F8B-54FC-6078-61A0-EFDEAB6C8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7" r="26797" b="2"/>
          <a:stretch/>
        </p:blipFill>
        <p:spPr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585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844" name="Rectangle 3">
            <a:extLst>
              <a:ext uri="{FF2B5EF4-FFF2-40B4-BE49-F238E27FC236}">
                <a16:creationId xmlns:a16="http://schemas.microsoft.com/office/drawing/2014/main" id="{DD7CEC05-A1D8-6FDA-2AD9-523461A57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701090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0FE7BEF-CC32-1A9F-5799-5E6C6D71E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3600"/>
              <a:t>Čl 71 - Izjava o privoli (samo tekst)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2B907BE0-A5D3-DA6D-1465-CD914C19A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U svezi kaznene prijave podnesene po ______, zbog kaznenog djela ___________, dajem svoju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IZJAVU O PRIVOLI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r-HR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Da se kazneni postupak provodi po načelu svrhovitosti temeljem čl 71 Zakona 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sudovima za mladež, te izjavljujem da sam suglasan ispuniti posebnu obvezu 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1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 b="1"/>
              <a:t>Uključim u rad humanitarnih organizacija ili u poslove ekološkog ili komunalnog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 b="1"/>
              <a:t>značenja u trajanju od 100 sati kroz 6 mjeseci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1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Upoznat sam da će po ispunjenju navedene obveze državni odvjetnik donijeti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konačnu odluku o nepokretanju postupka.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Nakon što sam upozoren da tijekom ovog postupka mogu imati svog branitelja,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izjavljujem da želim/ne želim imati branitelja.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MALOLJETNIK		              ZAMJENIK OPĆINSKOG DRŽAVNOG 				              ODVJETNIKA ZA MLADEŽ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en-US" sz="1600"/>
              <a:t>ZAKONSKI ZASTUPNIK/RODITELJ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7" name="Rectangle 37896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889" name="Rectangle 2">
            <a:extLst>
              <a:ext uri="{FF2B5EF4-FFF2-40B4-BE49-F238E27FC236}">
                <a16:creationId xmlns:a16="http://schemas.microsoft.com/office/drawing/2014/main" id="{E99C1256-1BC5-CB97-9D6A-19C86F1D0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/>
              <a:t>Posebna obveza popravka ili nadoknade štete</a:t>
            </a:r>
          </a:p>
        </p:txBody>
      </p:sp>
      <p:pic>
        <p:nvPicPr>
          <p:cNvPr id="37893" name="Picture 37892">
            <a:extLst>
              <a:ext uri="{FF2B5EF4-FFF2-40B4-BE49-F238E27FC236}">
                <a16:creationId xmlns:a16="http://schemas.microsoft.com/office/drawing/2014/main" id="{5E50B67A-B0AB-BA3B-4DD2-FFCE96406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5" r="29126" b="-2"/>
          <a:stretch/>
        </p:blipFill>
        <p:spPr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789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0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id="{C51091C1-7171-57CC-AAEE-C7EAE5F1E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371696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9" name="Rectangle 389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3" name="Rectangle 2">
            <a:extLst>
              <a:ext uri="{FF2B5EF4-FFF2-40B4-BE49-F238E27FC236}">
                <a16:creationId xmlns:a16="http://schemas.microsoft.com/office/drawing/2014/main" id="{AB580B13-0AB8-A8BB-18A3-EA2295A46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Nastavak…..</a:t>
            </a:r>
            <a:endParaRPr lang="sr-Latn-CS" altLang="en-US"/>
          </a:p>
        </p:txBody>
      </p:sp>
      <p:sp>
        <p:nvSpPr>
          <p:cNvPr id="38921" name="Freeform: Shape 389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944C4F0-2C18-FDAD-F727-E878ED1E3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r-HR" altLang="en-US" sz="1300"/>
              <a:t>NAČINI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hr-HR" altLang="en-US" sz="130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/>
              <a:t>Isprikom – treba biti srazmjerna počinjenom djelu, dostatna i okrivljeniku i oštećeniku, rezultat unutarnjeg uvjerenja maloljetnika;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hr-HR" altLang="en-US" sz="130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/>
              <a:t>Nadoknada štete iz osobnih sredstava – roditelji podmire, a umanjuju potom džeparac maloljetnika ili uskrate neke privilegije;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hr-HR" altLang="en-US" sz="130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/>
              <a:t>Vlastitim radom – npr ako je crtao grafite po zidu škole, kupi boju i uz pomoć prijatelja ili članova obitelji oboji zid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hr-HR" altLang="en-US" sz="130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altLang="en-US" sz="1300"/>
              <a:t>Uplatom određenog iznosa novca u korist neke humanitarne organizacije – ako je šteta obeštećena ili ako je mlt opterećenim uz školske obveze izvanškolskim aktivnostima, ili ako se radi o zaposlenoj osobi (važno utvrditi da će takvo postupanje uz sva dosadašnja ostvariti socijalno-pedagoški učinak)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1300"/>
          </a:p>
        </p:txBody>
      </p:sp>
      <p:sp>
        <p:nvSpPr>
          <p:cNvPr id="38923" name="Oval 389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25" name="Block Arc 389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927" name="Freeform: Shape 389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8929" name="Straight Connector 389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1" name="Freeform: Shape 389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933" name="Arc 389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35" name="Freeform: Shape 389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2">
            <a:extLst>
              <a:ext uri="{FF2B5EF4-FFF2-40B4-BE49-F238E27FC236}">
                <a16:creationId xmlns:a16="http://schemas.microsoft.com/office/drawing/2014/main" id="{AEF31852-0406-FF84-0AD7-A4FF3EC8F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1" y="365125"/>
            <a:ext cx="4446995" cy="13255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r>
              <a:rPr lang="hr-HR" altLang="en-US" sz="1100" dirty="0"/>
              <a:t> </a:t>
            </a:r>
            <a:r>
              <a:rPr lang="hr-HR" altLang="en-US" sz="2000" dirty="0"/>
              <a:t>Posebna obveza </a:t>
            </a:r>
            <a:r>
              <a:rPr lang="en-GB" altLang="en-US" sz="2000" dirty="0" err="1"/>
              <a:t>upućivanja</a:t>
            </a:r>
            <a:r>
              <a:rPr lang="en-GB" altLang="en-US" sz="2000" dirty="0"/>
              <a:t> u </a:t>
            </a:r>
            <a:r>
              <a:rPr lang="hr-HR" altLang="en-US" sz="2000" dirty="0"/>
              <a:t>Centar ili </a:t>
            </a:r>
            <a:r>
              <a:rPr lang="en-GB" altLang="en-US" sz="2000" dirty="0" err="1"/>
              <a:t>savjetovalište</a:t>
            </a:r>
            <a:r>
              <a:rPr lang="en-GB" altLang="en-US" sz="2000" dirty="0"/>
              <a:t> za </a:t>
            </a:r>
            <a:r>
              <a:rPr lang="en-GB" altLang="en-US" sz="2000" dirty="0" err="1"/>
              <a:t>prevenciju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ovisnosti</a:t>
            </a:r>
            <a:r>
              <a:rPr lang="hr-HR" altLang="en-US" sz="2000" dirty="0"/>
              <a:t> (Centar za zdravlje mladih)</a:t>
            </a:r>
            <a:br>
              <a:rPr lang="hr-HR" altLang="en-US" sz="20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endParaRPr lang="hr-HR" altLang="en-US" sz="1100" dirty="0"/>
          </a:p>
        </p:txBody>
      </p:sp>
      <p:sp>
        <p:nvSpPr>
          <p:cNvPr id="39945" name="Freeform: Shape 3994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FC7B5882-2780-3CD6-6B84-D7AEBBF10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18996"/>
            <a:ext cx="4887382" cy="47818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Kazneno djelo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hr-H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Proizvodnja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stavljanje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promet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štetnih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ljudsko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Neovlašteno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posjedovanje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proizvodnja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trgovanje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drogom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tvarima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zabranjenim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športu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trošenja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tvari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zabranjenih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športu</a:t>
            </a:r>
            <a:r>
              <a:rPr lang="hr-H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endParaRPr lang="hr-H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01.sječnja 2013.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konzumiranje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prekršajno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trgovanje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drogom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navođenje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konzumaciju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</a:t>
            </a:r>
            <a:endParaRPr lang="en-GB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upotrebu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5 grama ili jedna do dvije tablete </a:t>
            </a:r>
            <a:r>
              <a:rPr lang="hr-HR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ecstazy</a:t>
            </a:r>
            <a:r>
              <a:rPr lang="hr-H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01.01.2013.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osobnu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upotrebu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propisana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je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uporabu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propisana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recimo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grama,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preprodavač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4,9 grama, bio bi u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kaznenom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netko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posjeduje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5,5 grama za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uporabu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 bi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progonjen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Kaznenom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zakonu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određena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droge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osobnu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uporabu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ne,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dakle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okolnostima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pojedinog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r>
              <a:rPr lang="en-US" alt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okolnostima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preprodaji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mala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neće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značiti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posjedovanje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</a:t>
            </a:r>
            <a:r>
              <a:rPr lang="en-US" alt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7" name="Oval 3994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49" name="Block Arc 3994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951" name="Freeform: Shape 3995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9953" name="Straight Connector 3995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5" name="Freeform: Shape 3995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957" name="Arc 3995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59" name="Freeform: Shape 3995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7" name="Rectangle 4096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2">
            <a:extLst>
              <a:ext uri="{FF2B5EF4-FFF2-40B4-BE49-F238E27FC236}">
                <a16:creationId xmlns:a16="http://schemas.microsoft.com/office/drawing/2014/main" id="{C846B27D-DDC2-320E-8B7D-32F32225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r>
              <a:rPr lang="hr-HR" altLang="en-US" sz="1100" dirty="0"/>
              <a:t> </a:t>
            </a:r>
            <a:r>
              <a:rPr lang="hr-HR" altLang="en-US" sz="2000" dirty="0"/>
              <a:t>Posebna obveza </a:t>
            </a:r>
            <a:r>
              <a:rPr lang="en-GB" altLang="en-US" sz="2000" dirty="0" err="1"/>
              <a:t>upućivanja</a:t>
            </a:r>
            <a:r>
              <a:rPr lang="en-GB" altLang="en-US" sz="2000" dirty="0"/>
              <a:t> u </a:t>
            </a:r>
            <a:r>
              <a:rPr lang="hr-HR" altLang="en-US" sz="2000" dirty="0"/>
              <a:t>Centar ili </a:t>
            </a:r>
            <a:r>
              <a:rPr lang="en-GB" altLang="en-US" sz="2000" dirty="0" err="1"/>
              <a:t>savjetovalište</a:t>
            </a:r>
            <a:r>
              <a:rPr lang="en-GB" altLang="en-US" sz="2000" dirty="0"/>
              <a:t> za </a:t>
            </a:r>
            <a:r>
              <a:rPr lang="en-GB" altLang="en-US" sz="2000" dirty="0" err="1"/>
              <a:t>prevenciju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ovisnosti</a:t>
            </a:r>
            <a:r>
              <a:rPr lang="hr-HR" altLang="en-US" sz="2000" dirty="0"/>
              <a:t> (Centar za zdravlje mladih)</a:t>
            </a:r>
            <a:br>
              <a:rPr lang="hr-HR" altLang="en-US" sz="20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br>
              <a:rPr lang="hr-HR" altLang="en-US" sz="1100" dirty="0"/>
            </a:br>
            <a:endParaRPr lang="hr-HR" altLang="en-US" sz="1100" dirty="0"/>
          </a:p>
        </p:txBody>
      </p:sp>
      <p:sp>
        <p:nvSpPr>
          <p:cNvPr id="40969" name="Freeform: Shape 4096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341AD7F-2C90-6A1A-E6E0-73FB68DB4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1" y="1825625"/>
            <a:ext cx="5152449" cy="4351338"/>
          </a:xfrm>
        </p:spPr>
        <p:txBody>
          <a:bodyPr>
            <a:normAutofit/>
          </a:bodyPr>
          <a:lstStyle/>
          <a:p>
            <a:pPr marL="361950" indent="-361950" eaLnBrk="1" hangingPunct="1">
              <a:lnSpc>
                <a:spcPct val="90000"/>
              </a:lnSpc>
            </a:pPr>
            <a:endPara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Provodi se prema dogovorenom protokolu;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Izvršava se u Savjetovalištu za prevenciju ovisnosti;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 prosječno oko 6 mjeseci, a maksimalno do jedne godine;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 provođenjem obveze bdije nadležni centar za socijalnu skrb;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savjetodavni rad obavezne su redovite kontrole urina.</a:t>
            </a:r>
          </a:p>
        </p:txBody>
      </p:sp>
      <p:sp>
        <p:nvSpPr>
          <p:cNvPr id="40971" name="Oval 4097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73" name="Block Arc 4097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975" name="Freeform: Shape 4097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0977" name="Straight Connector 4097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9" name="Freeform: Shape 4097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981" name="Arc 4098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3" name="Freeform: Shape 4098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1" name="Rectangle 4199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3" name="Freeform: Shape 4199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AAF5147-DD5F-BFC1-22FA-7BD4235EA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br>
              <a:rPr lang="hr-HR" altLang="en-US" sz="1800">
                <a:solidFill>
                  <a:srgbClr val="FFFFFF"/>
                </a:solidFill>
              </a:rPr>
            </a:br>
            <a:br>
              <a:rPr lang="hr-HR" altLang="en-US" sz="1800">
                <a:solidFill>
                  <a:srgbClr val="FFFFFF"/>
                </a:solidFill>
              </a:rPr>
            </a:br>
            <a:br>
              <a:rPr lang="hr-HR" altLang="en-US" sz="1800">
                <a:solidFill>
                  <a:srgbClr val="FFFFFF"/>
                </a:solidFill>
              </a:rPr>
            </a:br>
            <a:br>
              <a:rPr lang="hr-HR" altLang="en-US" sz="1800">
                <a:solidFill>
                  <a:srgbClr val="FFFFFF"/>
                </a:solidFill>
              </a:rPr>
            </a:br>
            <a:r>
              <a:rPr lang="hr-HR" altLang="en-US" sz="1800">
                <a:solidFill>
                  <a:srgbClr val="FFFFFF"/>
                </a:solidFill>
              </a:rPr>
              <a:t>Posebna obveza </a:t>
            </a:r>
            <a:r>
              <a:rPr lang="en-GB" altLang="en-US" sz="1800">
                <a:solidFill>
                  <a:srgbClr val="FFFFFF"/>
                </a:solidFill>
              </a:rPr>
              <a:t>uključivanja u pojedinačni ili skupni psihosocijalni tretman u </a:t>
            </a:r>
            <a:r>
              <a:rPr lang="hr-HR" altLang="en-US" sz="1800">
                <a:solidFill>
                  <a:srgbClr val="FFFFFF"/>
                </a:solidFill>
              </a:rPr>
              <a:t>savjetovališt</a:t>
            </a:r>
            <a:r>
              <a:rPr lang="en-GB" altLang="en-US" sz="1800">
                <a:solidFill>
                  <a:srgbClr val="FFFFFF"/>
                </a:solidFill>
              </a:rPr>
              <a:t>u</a:t>
            </a:r>
            <a:r>
              <a:rPr lang="hr-HR" altLang="en-US" sz="1800">
                <a:solidFill>
                  <a:srgbClr val="FFFFFF"/>
                </a:solidFill>
              </a:rPr>
              <a:t> za mladež </a:t>
            </a:r>
            <a:br>
              <a:rPr lang="hr-HR" altLang="en-US" sz="1800">
                <a:solidFill>
                  <a:srgbClr val="FFFFFF"/>
                </a:solidFill>
              </a:rPr>
            </a:br>
            <a:br>
              <a:rPr lang="hr-HR" altLang="en-US" sz="1800">
                <a:solidFill>
                  <a:srgbClr val="FFFFFF"/>
                </a:solidFill>
              </a:rPr>
            </a:br>
            <a:br>
              <a:rPr lang="hr-HR" altLang="en-US" sz="1800">
                <a:solidFill>
                  <a:srgbClr val="FFFFFF"/>
                </a:solidFill>
              </a:rPr>
            </a:br>
            <a:br>
              <a:rPr lang="hr-HR" altLang="en-US" sz="1800">
                <a:solidFill>
                  <a:srgbClr val="FFFFFF"/>
                </a:solidFill>
              </a:rPr>
            </a:br>
            <a:endParaRPr lang="hr-HR" altLang="en-US" sz="1800">
              <a:solidFill>
                <a:srgbClr val="FFFFFF"/>
              </a:solidFill>
            </a:endParaRPr>
          </a:p>
        </p:txBody>
      </p:sp>
      <p:sp>
        <p:nvSpPr>
          <p:cNvPr id="41995" name="Arc 4199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BF28E978-82E2-51E6-6D67-E92C93627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lnSpcReduction="10000"/>
          </a:bodyPr>
          <a:lstStyle/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 dirty="0"/>
              <a:t>Najsloženija obveza, može se izreći u </a:t>
            </a:r>
            <a:r>
              <a:rPr lang="hr-HR" altLang="en-US" sz="1500" dirty="0" err="1"/>
              <a:t>predpripremnom</a:t>
            </a:r>
            <a:r>
              <a:rPr lang="hr-HR" altLang="en-US" sz="1500" dirty="0"/>
              <a:t> postupku ili nakon provedenog kaznenog postupka samostalno ili u kombinaciji s drugim mjerama;</a:t>
            </a:r>
            <a:r>
              <a:rPr lang="en-GB" altLang="en-US" sz="1500" dirty="0"/>
              <a:t> </a:t>
            </a:r>
            <a:r>
              <a:rPr lang="hr-HR" altLang="en-US" sz="1500" dirty="0"/>
              <a:t> za kaznena djela za koja je propisana kazna zatvora u trajanju do pet godina ili novčana kazna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en-GB" altLang="en-US" sz="1500" dirty="0" err="1"/>
              <a:t>prema</a:t>
            </a:r>
            <a:r>
              <a:rPr lang="en-GB" altLang="en-US" sz="1500" dirty="0"/>
              <a:t> </a:t>
            </a:r>
            <a:r>
              <a:rPr lang="en-GB" altLang="en-US" sz="1500" dirty="0" err="1"/>
              <a:t>statistikama</a:t>
            </a:r>
            <a:r>
              <a:rPr lang="en-GB" altLang="en-US" sz="1500" dirty="0"/>
              <a:t> ova </a:t>
            </a:r>
            <a:r>
              <a:rPr lang="en-GB" altLang="en-US" sz="1500" dirty="0" err="1"/>
              <a:t>obveza</a:t>
            </a:r>
            <a:r>
              <a:rPr lang="en-GB" altLang="en-US" sz="1500" dirty="0"/>
              <a:t> se </a:t>
            </a:r>
            <a:r>
              <a:rPr lang="en-GB" altLang="en-US" sz="1500" dirty="0" err="1"/>
              <a:t>sve</a:t>
            </a:r>
            <a:r>
              <a:rPr lang="en-GB" altLang="en-US" sz="1500" dirty="0"/>
              <a:t> </a:t>
            </a:r>
            <a:r>
              <a:rPr lang="en-GB" altLang="en-US" sz="1500" dirty="0" err="1"/>
              <a:t>više</a:t>
            </a:r>
            <a:r>
              <a:rPr lang="en-GB" altLang="en-US" sz="1500" dirty="0"/>
              <a:t> </a:t>
            </a:r>
            <a:r>
              <a:rPr lang="en-GB" altLang="en-US" sz="1500" dirty="0" err="1"/>
              <a:t>izriče</a:t>
            </a: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 dirty="0"/>
              <a:t>Ako osoba ima određenih teškoća u svom socijalnom prilagođavanju; kad se radi o adolescentnim problemima različite prirode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 dirty="0"/>
              <a:t>Kaznena djela s elementima nasilja, ali i za druga kaznena djela;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 dirty="0"/>
              <a:t>Važno – prije odluke uzeti u obzir sva dotadašnja postupanja – ako je počinitelj već bio u tretmanu ili ako ima psihijatrijsku dijagnozu ne izricati ovu obvezu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hr-HR" altLang="en-US" sz="1500" dirty="0"/>
              <a:t>Trajanje </a:t>
            </a:r>
            <a:r>
              <a:rPr lang="en-GB" altLang="en-US" sz="1500" dirty="0" err="1"/>
              <a:t>ovisi</a:t>
            </a:r>
            <a:r>
              <a:rPr lang="en-GB" altLang="en-US" sz="1500" dirty="0"/>
              <a:t> je li </a:t>
            </a:r>
            <a:r>
              <a:rPr lang="en-GB" altLang="en-US" sz="1500" dirty="0" err="1"/>
              <a:t>naložena</a:t>
            </a:r>
            <a:r>
              <a:rPr lang="en-GB" altLang="en-US" sz="1500" dirty="0"/>
              <a:t> </a:t>
            </a:r>
            <a:r>
              <a:rPr lang="en-GB" altLang="en-US" sz="1500" dirty="0" err="1"/>
              <a:t>prema</a:t>
            </a:r>
            <a:r>
              <a:rPr lang="en-GB" altLang="en-US" sz="1500" dirty="0"/>
              <a:t> ZSZM </a:t>
            </a:r>
            <a:r>
              <a:rPr lang="en-GB" altLang="en-US" sz="1500" dirty="0" err="1"/>
              <a:t>ili</a:t>
            </a:r>
            <a:r>
              <a:rPr lang="en-GB" altLang="en-US" sz="1500" dirty="0"/>
              <a:t> PZ.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en-GB" altLang="en-US" sz="1500" dirty="0"/>
          </a:p>
          <a:p>
            <a:pPr marL="361950" indent="-361950" eaLnBrk="1" hangingPunct="1">
              <a:lnSpc>
                <a:spcPct val="90000"/>
              </a:lnSpc>
            </a:pPr>
            <a:r>
              <a:rPr lang="en-GB" altLang="en-US" sz="1500" dirty="0"/>
              <a:t>P</a:t>
            </a:r>
            <a:r>
              <a:rPr lang="hr-HR" altLang="en-US" sz="1500" dirty="0" err="1"/>
              <a:t>rosječno</a:t>
            </a:r>
            <a:r>
              <a:rPr lang="hr-HR" altLang="en-US" sz="1500" dirty="0"/>
              <a:t> oko 6 mjeseci, a maksimalno do jedne godine; neizvršavanje= upućivanje u disciplinski centar</a:t>
            </a:r>
          </a:p>
          <a:p>
            <a:pPr marL="361950" indent="-361950" eaLnBrk="1" hangingPunct="1">
              <a:lnSpc>
                <a:spcPct val="90000"/>
              </a:lnSpc>
            </a:pPr>
            <a:endParaRPr lang="hr-HR" altLang="en-US" sz="1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5" name="Rectangle 430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7" name="Freeform: Shape 430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AAC109-7546-B1AE-D1B9-E01E6C8E2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br>
              <a:rPr lang="hr-HR" altLang="en-US" sz="3100">
                <a:solidFill>
                  <a:srgbClr val="FFFFFF"/>
                </a:solidFill>
              </a:rPr>
            </a:br>
            <a:br>
              <a:rPr lang="hr-HR" altLang="en-US" sz="3100">
                <a:solidFill>
                  <a:srgbClr val="FFFFFF"/>
                </a:solidFill>
              </a:rPr>
            </a:br>
            <a:br>
              <a:rPr lang="hr-HR" altLang="en-US" sz="3100">
                <a:solidFill>
                  <a:srgbClr val="FFFFFF"/>
                </a:solidFill>
              </a:rPr>
            </a:br>
            <a:br>
              <a:rPr lang="hr-HR" altLang="en-US" sz="3100">
                <a:solidFill>
                  <a:srgbClr val="FFFFFF"/>
                </a:solidFill>
              </a:rPr>
            </a:br>
            <a:r>
              <a:rPr lang="en-GB" altLang="en-US" sz="3100">
                <a:solidFill>
                  <a:srgbClr val="FFFFFF"/>
                </a:solidFill>
              </a:rPr>
              <a:t>Nastavak….</a:t>
            </a:r>
            <a:br>
              <a:rPr lang="hr-HR" altLang="en-US" sz="3100">
                <a:solidFill>
                  <a:srgbClr val="FFFFFF"/>
                </a:solidFill>
              </a:rPr>
            </a:br>
            <a:br>
              <a:rPr lang="hr-HR" altLang="en-US" sz="3100">
                <a:solidFill>
                  <a:srgbClr val="FFFFFF"/>
                </a:solidFill>
              </a:rPr>
            </a:br>
            <a:br>
              <a:rPr lang="hr-HR" altLang="en-US" sz="3100">
                <a:solidFill>
                  <a:srgbClr val="FFFFFF"/>
                </a:solidFill>
              </a:rPr>
            </a:br>
            <a:br>
              <a:rPr lang="hr-HR" altLang="en-US" sz="3100">
                <a:solidFill>
                  <a:srgbClr val="FFFFFF"/>
                </a:solidFill>
              </a:rPr>
            </a:br>
            <a:endParaRPr lang="hr-HR" altLang="en-US" sz="3100">
              <a:solidFill>
                <a:srgbClr val="FFFFFF"/>
              </a:solidFill>
            </a:endParaRPr>
          </a:p>
        </p:txBody>
      </p:sp>
      <p:sp>
        <p:nvSpPr>
          <p:cNvPr id="43019" name="Arc 430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FDB9BF68-F7D3-AE59-E68F-631BBDAD5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5454" y="591344"/>
            <a:ext cx="5599922" cy="5585619"/>
          </a:xfrm>
        </p:spPr>
        <p:txBody>
          <a:bodyPr anchor="ctr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Cilj – usmjeren na poučavanje životnih vještina sa ciljem razvijanja sposobnosti donošenja odgovornih odluka i razvijanja sposobnosti prepoznavanja i izražavanja osjećaja, te odgovarajućeg reagiranja u stresnim situacijama;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Provodi se u Savjetovalištu za mladež i organizaciji službe socijalne skrbi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otežano provođenje ove obveze kako u </a:t>
            </a:r>
            <a:r>
              <a:rPr lang="hr-HR" altLang="en-US" sz="1800" dirty="0" err="1"/>
              <a:t>pretkaznenom</a:t>
            </a:r>
            <a:r>
              <a:rPr lang="hr-HR" altLang="en-US" sz="1800" dirty="0"/>
              <a:t> postupanju tako i kao odgojne mjere izrečene u sudskom postupku. 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do početka 2007. posebna obveza uključivanja maloljetnika u individualni ili skupni tretman u savjetovalištu za mladež provodila se u savjetovalištima za mladež osnovanima unutar mreže socijalne skrbi. 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Osnivanjem Obiteljskih centara u nadležnosti Ministarstva obitelji, branitelja i međugeneracijske solidarnosti, navedena savjetovališta su ukinuta, a postojeći Obiteljski centri nisu primali maloljetne počinitelje kaznenih djela u tretman već su isticali da rade isključivo na primarnoj prevenciji. </a:t>
            </a:r>
          </a:p>
          <a:p>
            <a:pPr eaLnBrk="1" hangingPunct="1">
              <a:lnSpc>
                <a:spcPct val="90000"/>
              </a:lnSpc>
            </a:pPr>
            <a:endParaRPr lang="hr-HR" altLang="en-US" sz="1800" dirty="0"/>
          </a:p>
          <a:p>
            <a:pPr eaLnBrk="1" hangingPunct="1">
              <a:lnSpc>
                <a:spcPct val="90000"/>
              </a:lnSpc>
            </a:pPr>
            <a:r>
              <a:rPr lang="hr-HR" altLang="en-US" sz="1800" dirty="0"/>
              <a:t>Novim Zakonom o socijalnoj skrbi (NN 57/11) obiteljskim centrima je proširena djelatnost te su dobili i javne ovlasti u dijelu izvršavanja posebnih obveza maloljetnika u </a:t>
            </a:r>
            <a:r>
              <a:rPr lang="hr-HR" altLang="en-US" sz="1800" dirty="0" err="1"/>
              <a:t>pretpripremnom</a:t>
            </a:r>
            <a:r>
              <a:rPr lang="hr-HR" altLang="en-US" sz="1800" dirty="0"/>
              <a:t> postupku, te se, dakle, ponovno ova obveza može izvršavati u obiteljskim centrima. 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endParaRPr lang="hr-HR" alt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49BD825-3E2A-B02D-E6E5-33BD65AF4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hr-HR" altLang="en-US"/>
              <a:t>Pitanja</a:t>
            </a:r>
          </a:p>
        </p:txBody>
      </p:sp>
      <p:graphicFrame>
        <p:nvGraphicFramePr>
          <p:cNvPr id="56325" name="Content Placeholder 2">
            <a:extLst>
              <a:ext uri="{FF2B5EF4-FFF2-40B4-BE49-F238E27FC236}">
                <a16:creationId xmlns:a16="http://schemas.microsoft.com/office/drawing/2014/main" id="{8D2605BB-82FC-C821-BE2F-9109313CD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802029"/>
              </p:ext>
            </p:extLst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3" name="Rectangle 4506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5" name="Freeform: Shape 4506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57" name="Title 1">
            <a:extLst>
              <a:ext uri="{FF2B5EF4-FFF2-40B4-BE49-F238E27FC236}">
                <a16:creationId xmlns:a16="http://schemas.microsoft.com/office/drawing/2014/main" id="{D20F9256-1DE7-8441-D614-60BC8C8D6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altLang="en-US"/>
              <a:t>Literatura</a:t>
            </a:r>
          </a:p>
        </p:txBody>
      </p:sp>
      <p:sp>
        <p:nvSpPr>
          <p:cNvPr id="45067" name="Arc 4506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FDB46630-7D56-FD0D-66B7-C4E82D5C9C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/>
              <a:t>Majdak, M. i Kamenov, Ž. (2011). Odrednice samopoimanja i samopoštovanja maloljetnika društveno neprihvatljivog ponašanja. </a:t>
            </a:r>
            <a:r>
              <a:rPr lang="en-US" altLang="en-US" sz="2000" i="1"/>
              <a:t>Hrvatska revija za rehabilitacijska istraživanja</a:t>
            </a:r>
            <a:r>
              <a:rPr lang="en-US" altLang="en-US" sz="2000"/>
              <a:t>, 47 (2) 58-72.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Majdak, M. i Kamenov, Ž. (2009.) Stigmatiziranost i slika o sebi maloljetnih počinitelja kaznenih djela. </a:t>
            </a:r>
            <a:r>
              <a:rPr lang="en-US" altLang="en-US" sz="2000" i="1"/>
              <a:t>Kriminologija i socijalna integracija</a:t>
            </a:r>
            <a:r>
              <a:rPr lang="en-US" altLang="en-US" sz="2000"/>
              <a:t>, 17, 1, 41-53. 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Ratkajec Gašević, G. (2014) Prijedlog standard kvalitete i smjernica u provedbi posebne obveze uključivanja u individualni ili grupni psihosocijalni tretman u savjetovalištu za mlade, </a:t>
            </a:r>
            <a:r>
              <a:rPr lang="en-US" altLang="en-US" sz="2000" i="1"/>
              <a:t>Kriminologija I socijalna integracija</a:t>
            </a:r>
            <a:r>
              <a:rPr lang="en-US" altLang="en-US" sz="2000"/>
              <a:t>, 22 (2), 170-195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GB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Freeform: Shape 1844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itle 1">
            <a:extLst>
              <a:ext uri="{FF2B5EF4-FFF2-40B4-BE49-F238E27FC236}">
                <a16:creationId xmlns:a16="http://schemas.microsoft.com/office/drawing/2014/main" id="{75F8CD58-DDF7-32EF-1620-2146FC446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altLang="en-US" sz="3700">
                <a:solidFill>
                  <a:srgbClr val="FFFFFF"/>
                </a:solidFill>
              </a:rPr>
              <a:t>Zakoni, propisi, smjernice i strategije</a:t>
            </a:r>
          </a:p>
        </p:txBody>
      </p:sp>
      <p:sp>
        <p:nvSpPr>
          <p:cNvPr id="18443" name="Arc 184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241EC27-88A1-D7D8-68E8-DFA49D8E3C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hr-HR" altLang="en-US" sz="1300"/>
          </a:p>
          <a:p>
            <a:pPr>
              <a:lnSpc>
                <a:spcPct val="90000"/>
              </a:lnSpc>
            </a:pPr>
            <a:r>
              <a:rPr lang="en-GB" altLang="en-US" sz="1300"/>
              <a:t>Zakon o sudovima za mladež i komentari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Zakon o izvršavanju maloljetničkih sankcija kaznenih djela i prekršaja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Obiteljski zakon</a:t>
            </a:r>
          </a:p>
          <a:p>
            <a:pPr>
              <a:lnSpc>
                <a:spcPct val="90000"/>
              </a:lnSpc>
            </a:pPr>
            <a:endParaRPr lang="en-GB" altLang="en-US" sz="1300"/>
          </a:p>
          <a:p>
            <a:pPr>
              <a:lnSpc>
                <a:spcPct val="90000"/>
              </a:lnSpc>
            </a:pPr>
            <a:r>
              <a:rPr lang="en-GB" altLang="en-US" sz="1300"/>
              <a:t>Ustav RH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Konvencija o pravima djeteta (1989)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Europska konvencija o ostvarivanju dječjih prava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Konvencija o zaštiti djece od seksualnog iskorištavanja i seksualnog zlostavljanja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Konvencija Vijeća Europe o sprečavanju i borbi protiv nasilja nad ženama I nasilja u obitelji</a:t>
            </a:r>
          </a:p>
          <a:p>
            <a:pPr>
              <a:lnSpc>
                <a:spcPct val="90000"/>
              </a:lnSpc>
            </a:pPr>
            <a:endParaRPr lang="en-GB" altLang="en-US" sz="1300"/>
          </a:p>
          <a:p>
            <a:pPr>
              <a:lnSpc>
                <a:spcPct val="90000"/>
              </a:lnSpc>
            </a:pPr>
            <a:r>
              <a:rPr lang="en-GB" altLang="en-US" sz="1300"/>
              <a:t>Smjernice o pravosuđu u stvarima koje uključuju djecu kao žrtve ili svjedoke za djecu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Standardna minimalna prava ujedinjenih naroda za maloljetničko pravosuđe (Pekinška, 1985)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Standardna minimalna prava ujedinjenih naroda za mjere alternativne institucionalnom tretmanu (Tokijska pravila, 1990)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Smjernice Ujedinjenih naroda za prevenciju maloljetničke delinkvencije (Radijske smjernice, 1990)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Pravila Ujedinjenih naroda o zaštiti maloljetnika lišenih slobode (1990)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Smjernice pravosuđe prilagođeno djeci</a:t>
            </a:r>
          </a:p>
          <a:p>
            <a:pPr>
              <a:lnSpc>
                <a:spcPct val="90000"/>
              </a:lnSpc>
            </a:pPr>
            <a:r>
              <a:rPr lang="en-GB" altLang="en-US" sz="1300"/>
              <a:t>Smjernica Vijeća Europe od 15.12.2010.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BBB4578-2E9C-2103-D827-5EAF0917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6988"/>
          </a:xfrm>
          <a:solidFill>
            <a:srgbClr val="FF33CC"/>
          </a:solidFill>
        </p:spPr>
        <p:txBody>
          <a:bodyPr/>
          <a:lstStyle/>
          <a:p>
            <a:pPr eaLnBrk="1" hangingPunct="1"/>
            <a:r>
              <a:rPr lang="hr-HR" altLang="en-US" sz="3200" b="1"/>
              <a:t>Postupak prema mladima u sukobu sa zakonom</a:t>
            </a:r>
            <a:endParaRPr lang="en-US" altLang="en-US" sz="3200" b="1"/>
          </a:p>
        </p:txBody>
      </p:sp>
      <p:sp>
        <p:nvSpPr>
          <p:cNvPr id="19459" name="AutoShape 4">
            <a:extLst>
              <a:ext uri="{FF2B5EF4-FFF2-40B4-BE49-F238E27FC236}">
                <a16:creationId xmlns:a16="http://schemas.microsoft.com/office/drawing/2014/main" id="{469FC0B5-4370-DEBC-7481-897F72EA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1928813"/>
            <a:ext cx="304800" cy="441325"/>
          </a:xfrm>
          <a:prstGeom prst="downArrow">
            <a:avLst>
              <a:gd name="adj1" fmla="val 50000"/>
              <a:gd name="adj2" fmla="val 4375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en-US" sz="1800"/>
          </a:p>
        </p:txBody>
      </p:sp>
      <p:sp>
        <p:nvSpPr>
          <p:cNvPr id="19460" name="AutoShape 5">
            <a:extLst>
              <a:ext uri="{FF2B5EF4-FFF2-40B4-BE49-F238E27FC236}">
                <a16:creationId xmlns:a16="http://schemas.microsoft.com/office/drawing/2014/main" id="{FA175B7D-6102-4840-57F4-3E2C8446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08275"/>
            <a:ext cx="304800" cy="415925"/>
          </a:xfrm>
          <a:prstGeom prst="downArrow">
            <a:avLst>
              <a:gd name="adj1" fmla="val 50000"/>
              <a:gd name="adj2" fmla="val 43749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en-US" sz="1800"/>
          </a:p>
        </p:txBody>
      </p:sp>
      <p:sp>
        <p:nvSpPr>
          <p:cNvPr id="19461" name="AutoShape 6">
            <a:extLst>
              <a:ext uri="{FF2B5EF4-FFF2-40B4-BE49-F238E27FC236}">
                <a16:creationId xmlns:a16="http://schemas.microsoft.com/office/drawing/2014/main" id="{533E676F-8F0A-3909-FEC4-6B3CA82C6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476625"/>
            <a:ext cx="292100" cy="3556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en-US" sz="1800"/>
          </a:p>
        </p:txBody>
      </p:sp>
      <p:sp>
        <p:nvSpPr>
          <p:cNvPr id="19462" name="AutoShape 7">
            <a:extLst>
              <a:ext uri="{FF2B5EF4-FFF2-40B4-BE49-F238E27FC236}">
                <a16:creationId xmlns:a16="http://schemas.microsoft.com/office/drawing/2014/main" id="{7C550193-1DDD-BD1C-091E-9456E977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95800"/>
            <a:ext cx="304800" cy="533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en-US" sz="1800"/>
          </a:p>
        </p:txBody>
      </p:sp>
      <p:graphicFrame>
        <p:nvGraphicFramePr>
          <p:cNvPr id="19465" name="Rectangle 3">
            <a:extLst>
              <a:ext uri="{FF2B5EF4-FFF2-40B4-BE49-F238E27FC236}">
                <a16:creationId xmlns:a16="http://schemas.microsoft.com/office/drawing/2014/main" id="{A61C8950-AC2B-2147-6383-E474C456CF03}"/>
              </a:ext>
            </a:extLst>
          </p:cNvPr>
          <p:cNvGraphicFramePr/>
          <p:nvPr/>
        </p:nvGraphicFramePr>
        <p:xfrm>
          <a:off x="304800" y="1484313"/>
          <a:ext cx="8610600" cy="491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Rectangle 2049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4" name="Rectangle 2">
            <a:extLst>
              <a:ext uri="{FF2B5EF4-FFF2-40B4-BE49-F238E27FC236}">
                <a16:creationId xmlns:a16="http://schemas.microsoft.com/office/drawing/2014/main" id="{F6DEC8FE-71EF-0A33-9E3A-969B95CC8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Postupanje po kaznenoj prijavi – pretpripremni postupak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C7C61D3-2420-50DC-2CE1-2DC58D8E8273}"/>
              </a:ext>
            </a:extLst>
          </p:cNvPr>
          <p:cNvGraphicFramePr/>
          <p:nvPr/>
        </p:nvGraphicFramePr>
        <p:xfrm>
          <a:off x="431800" y="1557338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9" name="Rectangle 215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4" name="Rectangle 2">
            <a:extLst>
              <a:ext uri="{FF2B5EF4-FFF2-40B4-BE49-F238E27FC236}">
                <a16:creationId xmlns:a16="http://schemas.microsoft.com/office/drawing/2014/main" id="{0E993FAF-04C5-E781-E269-484DBB0DA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Pokretanje prethodnog postupka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4A4351-7369-1535-9D28-AF56822E0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209812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Rectangle 2255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2" name="Rectangle 2">
            <a:extLst>
              <a:ext uri="{FF2B5EF4-FFF2-40B4-BE49-F238E27FC236}">
                <a16:creationId xmlns:a16="http://schemas.microsoft.com/office/drawing/2014/main" id="{78A5DA3A-C0E4-F638-954C-6B204F9E7D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Od kaznene prijave do meritorne odluke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44329B-AFDD-744B-D842-27F79461EA6E}"/>
              </a:ext>
            </a:extLst>
          </p:cNvPr>
          <p:cNvGraphicFramePr/>
          <p:nvPr/>
        </p:nvGraphicFramePr>
        <p:xfrm>
          <a:off x="431800" y="1585913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0" name="Rectangle 2355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2" name="Rectangle 2356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4" name="Rectangle 2356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6" name="Rectangle 2356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68" name="Freeform: Shape 2356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70" name="Rectangle 2356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Rectangle 2">
            <a:extLst>
              <a:ext uri="{FF2B5EF4-FFF2-40B4-BE49-F238E27FC236}">
                <a16:creationId xmlns:a16="http://schemas.microsoft.com/office/drawing/2014/main" id="{CDF7D6AD-94E6-8B26-7F38-9B9CCA58A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hr-HR" altLang="en-US" sz="3500">
                <a:solidFill>
                  <a:srgbClr val="FFFFFF"/>
                </a:solidFill>
              </a:rPr>
              <a:t>Pitanja za diskusiju</a:t>
            </a:r>
            <a:endParaRPr lang="en-US" altLang="en-US" sz="3500">
              <a:solidFill>
                <a:srgbClr val="FFFFFF"/>
              </a:solidFill>
            </a:endParaRPr>
          </a:p>
        </p:txBody>
      </p:sp>
      <p:graphicFrame>
        <p:nvGraphicFramePr>
          <p:cNvPr id="23556" name="Rectangle 3">
            <a:extLst>
              <a:ext uri="{FF2B5EF4-FFF2-40B4-BE49-F238E27FC236}">
                <a16:creationId xmlns:a16="http://schemas.microsoft.com/office/drawing/2014/main" id="{059FEEE4-1FD4-F17F-47E8-E792E488E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53471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Freeform: Shape 2458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>
            <a:extLst>
              <a:ext uri="{FF2B5EF4-FFF2-40B4-BE49-F238E27FC236}">
                <a16:creationId xmlns:a16="http://schemas.microsoft.com/office/drawing/2014/main" id="{63C0ACBD-ECCA-9D55-C2C2-96449AA3D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>
                <a:solidFill>
                  <a:srgbClr val="FFFFFF"/>
                </a:solidFill>
              </a:rPr>
              <a:t>Preporuke međunarodnih propisa</a:t>
            </a:r>
            <a:endParaRPr lang="sr-Latn-CS" altLang="en-US" sz="2400">
              <a:solidFill>
                <a:srgbClr val="FFFFFF"/>
              </a:solidFill>
            </a:endParaRPr>
          </a:p>
        </p:txBody>
      </p:sp>
      <p:sp>
        <p:nvSpPr>
          <p:cNvPr id="24587" name="Arc 2458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CE6CF5F-7043-3678-3608-D893234A8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3000"/>
              <a:t>Sukladno preporukama Vijeća Europe i drugih međunarodnih dokumenata uključujući i Erevansku deklaraciju o postupanju državnih odvjetnika za mladež prema maloljetnicima preporuča se kad god je moguće primjenjivati alternativne mjere (ugrađeno i u naš Zakon o sudovima za mladež)</a:t>
            </a:r>
            <a:endParaRPr lang="en-US" altLang="en-US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2689</Words>
  <Application>Microsoft Macintosh PowerPoint</Application>
  <PresentationFormat>On-screen Show (4:3)</PresentationFormat>
  <Paragraphs>341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Default Design</vt:lpstr>
      <vt:lpstr>Mladi u sukobu sa zakonom i pravosudni sustav – primjena alternativnih mjera prema mladima</vt:lpstr>
      <vt:lpstr>Teme</vt:lpstr>
      <vt:lpstr>Zakoni, propisi, smjernice i strategije</vt:lpstr>
      <vt:lpstr>Postupak prema mladima u sukobu sa zakonom</vt:lpstr>
      <vt:lpstr>Postupanje po kaznenoj prijavi – pretpripremni postupak</vt:lpstr>
      <vt:lpstr>Pokretanje prethodnog postupka</vt:lpstr>
      <vt:lpstr>Od kaznene prijave do meritorne odluke</vt:lpstr>
      <vt:lpstr>Pitanja za diskusiju</vt:lpstr>
      <vt:lpstr>Preporuke međunarodnih propisa</vt:lpstr>
      <vt:lpstr>Izbor mjere</vt:lpstr>
      <vt:lpstr>Koja je svrha mjere</vt:lpstr>
      <vt:lpstr>PowerPoint Presentation</vt:lpstr>
      <vt:lpstr>Primjena načela svrhovitosti u prethodnom postupku (DO)</vt:lpstr>
      <vt:lpstr>Kriteriji za primjenu načela svrhovitosti</vt:lpstr>
      <vt:lpstr>Kriteriji za primjenu načela svrhovitosti</vt:lpstr>
      <vt:lpstr>Kriteriji za primjenu načela svrhovitosti</vt:lpstr>
      <vt:lpstr>Primjena načela svrhovitosti u prethodnom postupku – čl. 71 ZSM - POSEBNE OBVEZE</vt:lpstr>
      <vt:lpstr> Posebna obveza humanitarnog rada </vt:lpstr>
      <vt:lpstr>Nastavak….</vt:lpstr>
      <vt:lpstr>Rad za opće dobro</vt:lpstr>
      <vt:lpstr>Čl 71 - Izjava o privoli (samo tekst)</vt:lpstr>
      <vt:lpstr>Posebna obveza popravka ili nadoknade štete</vt:lpstr>
      <vt:lpstr>Nastavak…..</vt:lpstr>
      <vt:lpstr>       Posebna obveza upućivanja u Centar ili savjetovalište za prevenciju ovisnosti (Centar za zdravlje mladih)      </vt:lpstr>
      <vt:lpstr>       Posebna obveza upućivanja u Centar ili savjetovalište za prevenciju ovisnosti (Centar za zdravlje mladih)       </vt:lpstr>
      <vt:lpstr>    Posebna obveza uključivanja u pojedinačni ili skupni psihosocijalni tretman u savjetovalištu za mladež     </vt:lpstr>
      <vt:lpstr>    Nastavak….    </vt:lpstr>
      <vt:lpstr>Pitanja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Majdak</dc:creator>
  <cp:lastModifiedBy>Marijana Majdak</cp:lastModifiedBy>
  <cp:revision>69</cp:revision>
  <cp:lastPrinted>2018-01-08T13:35:21Z</cp:lastPrinted>
  <dcterms:created xsi:type="dcterms:W3CDTF">1601-01-01T00:00:00Z</dcterms:created>
  <dcterms:modified xsi:type="dcterms:W3CDTF">2023-10-19T17:06:10Z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